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0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</p:sldIdLst>
  <p:sldSz cy="5143500" cx="9144000"/>
  <p:notesSz cx="6858000" cy="9144000"/>
  <p:embeddedFontLst>
    <p:embeddedFont>
      <p:font typeface="Merriweather Light"/>
      <p:regular r:id="rId26"/>
      <p:bold r:id="rId27"/>
      <p:italic r:id="rId28"/>
      <p:boldItalic r:id="rId29"/>
    </p:embeddedFont>
    <p:embeddedFont>
      <p:font typeface="Montserrat"/>
      <p:regular r:id="rId30"/>
      <p:bold r:id="rId31"/>
      <p:italic r:id="rId32"/>
      <p:boldItalic r:id="rId33"/>
    </p:embeddedFont>
    <p:embeddedFont>
      <p:font typeface="Open Sans SemiBold"/>
      <p:regular r:id="rId34"/>
      <p:bold r:id="rId35"/>
      <p:italic r:id="rId36"/>
      <p:boldItalic r:id="rId37"/>
    </p:embeddedFont>
    <p:embeddedFont>
      <p:font typeface="Vidaloka"/>
      <p:regular r:id="rId38"/>
    </p:embeddedFont>
    <p:embeddedFont>
      <p:font typeface="Russo One"/>
      <p:regular r:id="rId39"/>
    </p:embeddedFont>
    <p:embeddedFont>
      <p:font typeface="Mako"/>
      <p:regular r:id="rId40"/>
    </p:embeddedFont>
    <p:embeddedFont>
      <p:font typeface="Crimson Text"/>
      <p:regular r:id="rId41"/>
      <p:bold r:id="rId42"/>
      <p:italic r:id="rId43"/>
      <p:boldItalic r:id="rId44"/>
    </p:embeddedFont>
    <p:embeddedFont>
      <p:font typeface="Open Sans"/>
      <p:regular r:id="rId45"/>
      <p:bold r:id="rId46"/>
      <p:italic r:id="rId47"/>
      <p:boldItalic r:id="rId4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5B14A9F2-6788-4C4A-9F2B-65B45707704C}">
  <a:tblStyle styleId="{5B14A9F2-6788-4C4A-9F2B-65B45707704C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ako-regular.fntdata"/><Relationship Id="rId42" Type="http://schemas.openxmlformats.org/officeDocument/2006/relationships/font" Target="fonts/CrimsonText-bold.fntdata"/><Relationship Id="rId41" Type="http://schemas.openxmlformats.org/officeDocument/2006/relationships/font" Target="fonts/CrimsonText-regular.fntdata"/><Relationship Id="rId44" Type="http://schemas.openxmlformats.org/officeDocument/2006/relationships/font" Target="fonts/CrimsonText-boldItalic.fntdata"/><Relationship Id="rId43" Type="http://schemas.openxmlformats.org/officeDocument/2006/relationships/font" Target="fonts/CrimsonText-italic.fntdata"/><Relationship Id="rId46" Type="http://schemas.openxmlformats.org/officeDocument/2006/relationships/font" Target="fonts/OpenSans-bold.fntdata"/><Relationship Id="rId45" Type="http://schemas.openxmlformats.org/officeDocument/2006/relationships/font" Target="fonts/OpenSans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font" Target="fonts/OpenSans-boldItalic.fntdata"/><Relationship Id="rId47" Type="http://schemas.openxmlformats.org/officeDocument/2006/relationships/font" Target="fonts/OpenSans-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Montserrat-bold.fntdata"/><Relationship Id="rId30" Type="http://schemas.openxmlformats.org/officeDocument/2006/relationships/font" Target="fonts/Montserrat-regular.fntdata"/><Relationship Id="rId33" Type="http://schemas.openxmlformats.org/officeDocument/2006/relationships/font" Target="fonts/Montserrat-boldItalic.fntdata"/><Relationship Id="rId32" Type="http://schemas.openxmlformats.org/officeDocument/2006/relationships/font" Target="fonts/Montserrat-italic.fntdata"/><Relationship Id="rId35" Type="http://schemas.openxmlformats.org/officeDocument/2006/relationships/font" Target="fonts/OpenSansSemiBold-bold.fntdata"/><Relationship Id="rId34" Type="http://schemas.openxmlformats.org/officeDocument/2006/relationships/font" Target="fonts/OpenSansSemiBold-regular.fntdata"/><Relationship Id="rId37" Type="http://schemas.openxmlformats.org/officeDocument/2006/relationships/font" Target="fonts/OpenSansSemiBold-boldItalic.fntdata"/><Relationship Id="rId36" Type="http://schemas.openxmlformats.org/officeDocument/2006/relationships/font" Target="fonts/OpenSansSemiBold-italic.fntdata"/><Relationship Id="rId39" Type="http://schemas.openxmlformats.org/officeDocument/2006/relationships/font" Target="fonts/RussoOne-regular.fntdata"/><Relationship Id="rId38" Type="http://schemas.openxmlformats.org/officeDocument/2006/relationships/font" Target="fonts/Vidaloka-regular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font" Target="fonts/MerriweatherLight-regular.fntdata"/><Relationship Id="rId25" Type="http://schemas.openxmlformats.org/officeDocument/2006/relationships/slide" Target="slides/slide19.xml"/><Relationship Id="rId28" Type="http://schemas.openxmlformats.org/officeDocument/2006/relationships/font" Target="fonts/MerriweatherLight-italic.fntdata"/><Relationship Id="rId27" Type="http://schemas.openxmlformats.org/officeDocument/2006/relationships/font" Target="fonts/MerriweatherLight-bold.fntdata"/><Relationship Id="rId29" Type="http://schemas.openxmlformats.org/officeDocument/2006/relationships/font" Target="fonts/MerriweatherLight-bold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connor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351a9252fa4_1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351a9252fa4_1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fernando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351a9252fa4_1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7" name="Google Shape;557;g351a9252fa4_1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asher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351a9252fa4_4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351a9252fa4_4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ranner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351a9252fa4_4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351a9252fa4_4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tanner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351a9252fa4_1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Google Shape;576;g351a9252fa4_1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fernando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351a9252fa4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1" name="Google Shape;581;g351a9252fa4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Bowen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351a9252fa4_1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8" name="Google Shape;588;g351a9252fa4_1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Bowen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351a9252fa4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351a9252fa4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351a9252fa4_1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" name="Google Shape;602;g351a9252fa4_1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Connor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351a9252fa4_4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9" name="Google Shape;609;g351a9252fa4_4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351a9252fa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351a9252fa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connor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ITSAMI (Image Tagging Software Applicable to Many Images) is a tool designed to use AI to tag and sort images provided by the user from their local directory. 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The tool would take an image or image directory input, feed images to the AI model, the model would associate a given tag(s) with the image and then save the images to a local repository for the user to view later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351a9252fa4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351a9252fa4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Connor / tanner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351a9252fa4_1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351a9252fa4_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351a9252fa4_1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351a9252fa4_1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Fernando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351a9252fa4_2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351a9252fa4_2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Fernando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351a9252fa4_1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351a9252fa4_1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Fernando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35374965bfb_0_4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35374965bfb_0_4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351a9252fa4_1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351a9252fa4_1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Fernando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slidesgo.com/" TargetMode="External"/><Relationship Id="rId3" Type="http://schemas.openxmlformats.org/officeDocument/2006/relationships/hyperlink" Target="https://www.flaticon.com/" TargetMode="External"/><Relationship Id="rId4" Type="http://schemas.openxmlformats.org/officeDocument/2006/relationships/hyperlink" Target="https://www.freepik.com/" TargetMode="Externa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1039975" y="1248300"/>
            <a:ext cx="7064100" cy="205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5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1040000" y="3300900"/>
            <a:ext cx="7064100" cy="44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cxnSp>
        <p:nvCxnSpPr>
          <p:cNvPr id="11" name="Google Shape;11;p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" name="Google Shape;12;p2"/>
          <p:cNvCxnSpPr/>
          <p:nvPr/>
        </p:nvCxnSpPr>
        <p:spPr>
          <a:xfrm flipH="1">
            <a:off x="-257975" y="-72550"/>
            <a:ext cx="3047400" cy="13464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" name="Google Shape;13;p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" name="Google Shape;14;p2"/>
          <p:cNvCxnSpPr/>
          <p:nvPr/>
        </p:nvCxnSpPr>
        <p:spPr>
          <a:xfrm flipH="1">
            <a:off x="6467450" y="3935375"/>
            <a:ext cx="3047400" cy="13464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1"/>
          <p:cNvSpPr txBox="1"/>
          <p:nvPr>
            <p:ph hasCustomPrompt="1" type="title"/>
          </p:nvPr>
        </p:nvSpPr>
        <p:spPr>
          <a:xfrm>
            <a:off x="713225" y="1345363"/>
            <a:ext cx="7717500" cy="164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7" name="Google Shape;67;p11"/>
          <p:cNvSpPr txBox="1"/>
          <p:nvPr>
            <p:ph idx="1" type="subTitle"/>
          </p:nvPr>
        </p:nvSpPr>
        <p:spPr>
          <a:xfrm>
            <a:off x="1514325" y="3188648"/>
            <a:ext cx="6120300" cy="3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cxnSp>
        <p:nvCxnSpPr>
          <p:cNvPr id="68" name="Google Shape;68;p11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9" name="Google Shape;69;p11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0" name="Google Shape;70;p11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1" name="Google Shape;71;p11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3"/>
          <p:cNvSpPr txBox="1"/>
          <p:nvPr>
            <p:ph type="title"/>
          </p:nvPr>
        </p:nvSpPr>
        <p:spPr>
          <a:xfrm>
            <a:off x="713225" y="445025"/>
            <a:ext cx="3583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5" name="Google Shape;75;p13"/>
          <p:cNvSpPr txBox="1"/>
          <p:nvPr>
            <p:ph idx="1" type="subTitle"/>
          </p:nvPr>
        </p:nvSpPr>
        <p:spPr>
          <a:xfrm>
            <a:off x="5859325" y="1405390"/>
            <a:ext cx="2486100" cy="4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76" name="Google Shape;76;p13"/>
          <p:cNvSpPr txBox="1"/>
          <p:nvPr>
            <p:ph idx="2" type="subTitle"/>
          </p:nvPr>
        </p:nvSpPr>
        <p:spPr>
          <a:xfrm>
            <a:off x="5859325" y="1806417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3"/>
          <p:cNvSpPr txBox="1"/>
          <p:nvPr>
            <p:ph idx="3" type="subTitle"/>
          </p:nvPr>
        </p:nvSpPr>
        <p:spPr>
          <a:xfrm>
            <a:off x="1903925" y="1405390"/>
            <a:ext cx="2486100" cy="4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78" name="Google Shape;78;p13"/>
          <p:cNvSpPr txBox="1"/>
          <p:nvPr>
            <p:ph idx="4" type="subTitle"/>
          </p:nvPr>
        </p:nvSpPr>
        <p:spPr>
          <a:xfrm>
            <a:off x="1903925" y="1806417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3"/>
          <p:cNvSpPr txBox="1"/>
          <p:nvPr>
            <p:ph idx="5" type="subTitle"/>
          </p:nvPr>
        </p:nvSpPr>
        <p:spPr>
          <a:xfrm>
            <a:off x="5859325" y="3171118"/>
            <a:ext cx="2486100" cy="4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80" name="Google Shape;80;p13"/>
          <p:cNvSpPr txBox="1"/>
          <p:nvPr>
            <p:ph idx="6" type="subTitle"/>
          </p:nvPr>
        </p:nvSpPr>
        <p:spPr>
          <a:xfrm>
            <a:off x="5859325" y="3565487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13"/>
          <p:cNvSpPr txBox="1"/>
          <p:nvPr>
            <p:ph idx="7" type="subTitle"/>
          </p:nvPr>
        </p:nvSpPr>
        <p:spPr>
          <a:xfrm>
            <a:off x="1903925" y="3171118"/>
            <a:ext cx="2486100" cy="4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82" name="Google Shape;82;p13"/>
          <p:cNvSpPr txBox="1"/>
          <p:nvPr>
            <p:ph idx="8" type="subTitle"/>
          </p:nvPr>
        </p:nvSpPr>
        <p:spPr>
          <a:xfrm>
            <a:off x="1903975" y="3565487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3"/>
          <p:cNvSpPr txBox="1"/>
          <p:nvPr>
            <p:ph hasCustomPrompt="1" idx="9" type="title"/>
          </p:nvPr>
        </p:nvSpPr>
        <p:spPr>
          <a:xfrm>
            <a:off x="798575" y="1417915"/>
            <a:ext cx="1039200" cy="6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4" name="Google Shape;84;p13"/>
          <p:cNvSpPr txBox="1"/>
          <p:nvPr>
            <p:ph hasCustomPrompt="1" idx="13" type="title"/>
          </p:nvPr>
        </p:nvSpPr>
        <p:spPr>
          <a:xfrm>
            <a:off x="4753975" y="1403976"/>
            <a:ext cx="1039200" cy="6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5" name="Google Shape;85;p13"/>
          <p:cNvSpPr txBox="1"/>
          <p:nvPr>
            <p:ph hasCustomPrompt="1" idx="14" type="title"/>
          </p:nvPr>
        </p:nvSpPr>
        <p:spPr>
          <a:xfrm>
            <a:off x="798625" y="3176773"/>
            <a:ext cx="1039200" cy="6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6" name="Google Shape;86;p13"/>
          <p:cNvSpPr txBox="1"/>
          <p:nvPr>
            <p:ph hasCustomPrompt="1" idx="15" type="title"/>
          </p:nvPr>
        </p:nvSpPr>
        <p:spPr>
          <a:xfrm>
            <a:off x="4753975" y="3162833"/>
            <a:ext cx="1039200" cy="6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cxnSp>
        <p:nvCxnSpPr>
          <p:cNvPr id="87" name="Google Shape;87;p1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8" name="Google Shape;88;p1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 1">
  <p:cSld name="CUSTOM_1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 txBox="1"/>
          <p:nvPr>
            <p:ph type="title"/>
          </p:nvPr>
        </p:nvSpPr>
        <p:spPr>
          <a:xfrm>
            <a:off x="720000" y="1677218"/>
            <a:ext cx="2336400" cy="4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1" name="Google Shape;91;p14"/>
          <p:cNvSpPr txBox="1"/>
          <p:nvPr>
            <p:ph hasCustomPrompt="1" idx="2" type="title"/>
          </p:nvPr>
        </p:nvSpPr>
        <p:spPr>
          <a:xfrm>
            <a:off x="1482600" y="1095325"/>
            <a:ext cx="81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92" name="Google Shape;92;p14"/>
          <p:cNvSpPr txBox="1"/>
          <p:nvPr>
            <p:ph idx="1" type="subTitle"/>
          </p:nvPr>
        </p:nvSpPr>
        <p:spPr>
          <a:xfrm>
            <a:off x="720000" y="2081199"/>
            <a:ext cx="2336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14"/>
          <p:cNvSpPr txBox="1"/>
          <p:nvPr>
            <p:ph idx="3" type="title"/>
          </p:nvPr>
        </p:nvSpPr>
        <p:spPr>
          <a:xfrm>
            <a:off x="3403800" y="1677218"/>
            <a:ext cx="2336400" cy="4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4" name="Google Shape;94;p14"/>
          <p:cNvSpPr txBox="1"/>
          <p:nvPr>
            <p:ph hasCustomPrompt="1" idx="4" type="title"/>
          </p:nvPr>
        </p:nvSpPr>
        <p:spPr>
          <a:xfrm>
            <a:off x="4166400" y="1095325"/>
            <a:ext cx="81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95" name="Google Shape;95;p14"/>
          <p:cNvSpPr txBox="1"/>
          <p:nvPr>
            <p:ph idx="5" type="subTitle"/>
          </p:nvPr>
        </p:nvSpPr>
        <p:spPr>
          <a:xfrm>
            <a:off x="3403800" y="2081208"/>
            <a:ext cx="2336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14"/>
          <p:cNvSpPr txBox="1"/>
          <p:nvPr>
            <p:ph idx="6" type="title"/>
          </p:nvPr>
        </p:nvSpPr>
        <p:spPr>
          <a:xfrm>
            <a:off x="6087600" y="1677218"/>
            <a:ext cx="2336400" cy="4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7" name="Google Shape;97;p14"/>
          <p:cNvSpPr txBox="1"/>
          <p:nvPr>
            <p:ph hasCustomPrompt="1" idx="7" type="title"/>
          </p:nvPr>
        </p:nvSpPr>
        <p:spPr>
          <a:xfrm>
            <a:off x="6850200" y="1095325"/>
            <a:ext cx="81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98" name="Google Shape;98;p14"/>
          <p:cNvSpPr txBox="1"/>
          <p:nvPr>
            <p:ph idx="8" type="subTitle"/>
          </p:nvPr>
        </p:nvSpPr>
        <p:spPr>
          <a:xfrm>
            <a:off x="6087600" y="2081208"/>
            <a:ext cx="2336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14"/>
          <p:cNvSpPr txBox="1"/>
          <p:nvPr>
            <p:ph idx="9" type="title"/>
          </p:nvPr>
        </p:nvSpPr>
        <p:spPr>
          <a:xfrm>
            <a:off x="720000" y="3313579"/>
            <a:ext cx="2336400" cy="4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0" name="Google Shape;100;p14"/>
          <p:cNvSpPr txBox="1"/>
          <p:nvPr>
            <p:ph hasCustomPrompt="1" idx="13" type="title"/>
          </p:nvPr>
        </p:nvSpPr>
        <p:spPr>
          <a:xfrm>
            <a:off x="1482600" y="2714087"/>
            <a:ext cx="81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101" name="Google Shape;101;p14"/>
          <p:cNvSpPr txBox="1"/>
          <p:nvPr>
            <p:ph idx="14" type="subTitle"/>
          </p:nvPr>
        </p:nvSpPr>
        <p:spPr>
          <a:xfrm>
            <a:off x="720000" y="3705863"/>
            <a:ext cx="2336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14"/>
          <p:cNvSpPr txBox="1"/>
          <p:nvPr>
            <p:ph idx="15" type="title"/>
          </p:nvPr>
        </p:nvSpPr>
        <p:spPr>
          <a:xfrm>
            <a:off x="3403800" y="3313579"/>
            <a:ext cx="2336400" cy="4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3" name="Google Shape;103;p14"/>
          <p:cNvSpPr txBox="1"/>
          <p:nvPr>
            <p:ph hasCustomPrompt="1" idx="16" type="title"/>
          </p:nvPr>
        </p:nvSpPr>
        <p:spPr>
          <a:xfrm>
            <a:off x="4166400" y="2714087"/>
            <a:ext cx="81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104" name="Google Shape;104;p14"/>
          <p:cNvSpPr txBox="1"/>
          <p:nvPr>
            <p:ph idx="17" type="subTitle"/>
          </p:nvPr>
        </p:nvSpPr>
        <p:spPr>
          <a:xfrm>
            <a:off x="3403800" y="3705863"/>
            <a:ext cx="2336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14"/>
          <p:cNvSpPr txBox="1"/>
          <p:nvPr>
            <p:ph idx="18" type="title"/>
          </p:nvPr>
        </p:nvSpPr>
        <p:spPr>
          <a:xfrm>
            <a:off x="6087600" y="3313579"/>
            <a:ext cx="2336400" cy="4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6" name="Google Shape;106;p14"/>
          <p:cNvSpPr txBox="1"/>
          <p:nvPr>
            <p:ph hasCustomPrompt="1" idx="19" type="title"/>
          </p:nvPr>
        </p:nvSpPr>
        <p:spPr>
          <a:xfrm>
            <a:off x="6850200" y="2714087"/>
            <a:ext cx="81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107" name="Google Shape;107;p14"/>
          <p:cNvSpPr txBox="1"/>
          <p:nvPr>
            <p:ph idx="20" type="subTitle"/>
          </p:nvPr>
        </p:nvSpPr>
        <p:spPr>
          <a:xfrm>
            <a:off x="6087600" y="3705863"/>
            <a:ext cx="2336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14"/>
          <p:cNvSpPr txBox="1"/>
          <p:nvPr>
            <p:ph idx="21" type="title"/>
          </p:nvPr>
        </p:nvSpPr>
        <p:spPr>
          <a:xfrm>
            <a:off x="2332400" y="445025"/>
            <a:ext cx="4479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109" name="Google Shape;109;p14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0" name="Google Shape;110;p14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1" name="Google Shape;111;p14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2" name="Google Shape;112;p14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2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5"/>
          <p:cNvSpPr txBox="1"/>
          <p:nvPr>
            <p:ph type="title"/>
          </p:nvPr>
        </p:nvSpPr>
        <p:spPr>
          <a:xfrm>
            <a:off x="2410500" y="2808253"/>
            <a:ext cx="4323000" cy="49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9pPr>
          </a:lstStyle>
          <a:p/>
        </p:txBody>
      </p:sp>
      <p:sp>
        <p:nvSpPr>
          <p:cNvPr id="115" name="Google Shape;115;p15"/>
          <p:cNvSpPr txBox="1"/>
          <p:nvPr>
            <p:ph idx="1" type="subTitle"/>
          </p:nvPr>
        </p:nvSpPr>
        <p:spPr>
          <a:xfrm>
            <a:off x="1842900" y="1661963"/>
            <a:ext cx="5458200" cy="9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16" name="Google Shape;116;p15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7" name="Google Shape;117;p15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1">
  <p:cSld name="CUSTOM_12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6"/>
          <p:cNvSpPr txBox="1"/>
          <p:nvPr>
            <p:ph type="title"/>
          </p:nvPr>
        </p:nvSpPr>
        <p:spPr>
          <a:xfrm>
            <a:off x="699900" y="2821263"/>
            <a:ext cx="4323000" cy="49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9pPr>
          </a:lstStyle>
          <a:p/>
        </p:txBody>
      </p:sp>
      <p:sp>
        <p:nvSpPr>
          <p:cNvPr id="120" name="Google Shape;120;p16"/>
          <p:cNvSpPr txBox="1"/>
          <p:nvPr>
            <p:ph idx="1" type="subTitle"/>
          </p:nvPr>
        </p:nvSpPr>
        <p:spPr>
          <a:xfrm>
            <a:off x="699900" y="1675902"/>
            <a:ext cx="5458200" cy="9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21" name="Google Shape;121;p16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2" name="Google Shape;122;p16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3" name="Google Shape;123;p16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4" name="Google Shape;124;p16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13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7"/>
          <p:cNvSpPr txBox="1"/>
          <p:nvPr>
            <p:ph idx="1" type="subTitle"/>
          </p:nvPr>
        </p:nvSpPr>
        <p:spPr>
          <a:xfrm>
            <a:off x="2648400" y="1682000"/>
            <a:ext cx="3847200" cy="237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127" name="Google Shape;127;p17"/>
          <p:cNvSpPr txBox="1"/>
          <p:nvPr>
            <p:ph type="title"/>
          </p:nvPr>
        </p:nvSpPr>
        <p:spPr>
          <a:xfrm>
            <a:off x="1732050" y="445025"/>
            <a:ext cx="5679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128" name="Google Shape;128;p17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9" name="Google Shape;129;p17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0" name="Google Shape;130;p17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1" name="Google Shape;131;p17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3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8"/>
          <p:cNvSpPr txBox="1"/>
          <p:nvPr>
            <p:ph type="title"/>
          </p:nvPr>
        </p:nvSpPr>
        <p:spPr>
          <a:xfrm>
            <a:off x="1994850" y="1482825"/>
            <a:ext cx="5154300" cy="129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9pPr>
          </a:lstStyle>
          <a:p/>
        </p:txBody>
      </p:sp>
      <p:sp>
        <p:nvSpPr>
          <p:cNvPr id="134" name="Google Shape;134;p18"/>
          <p:cNvSpPr txBox="1"/>
          <p:nvPr>
            <p:ph idx="1" type="subTitle"/>
          </p:nvPr>
        </p:nvSpPr>
        <p:spPr>
          <a:xfrm>
            <a:off x="2299500" y="2972150"/>
            <a:ext cx="4545000" cy="55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cxnSp>
        <p:nvCxnSpPr>
          <p:cNvPr id="135" name="Google Shape;135;p18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6" name="Google Shape;136;p18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14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9"/>
          <p:cNvSpPr txBox="1"/>
          <p:nvPr>
            <p:ph type="title"/>
          </p:nvPr>
        </p:nvSpPr>
        <p:spPr>
          <a:xfrm>
            <a:off x="3742850" y="1549875"/>
            <a:ext cx="4545000" cy="129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1pPr>
            <a:lvl2pPr lvl="1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2pPr>
            <a:lvl3pPr lvl="2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3pPr>
            <a:lvl4pPr lvl="3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4pPr>
            <a:lvl5pPr lvl="4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5pPr>
            <a:lvl6pPr lvl="5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6pPr>
            <a:lvl7pPr lvl="6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7pPr>
            <a:lvl8pPr lvl="7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8pPr>
            <a:lvl9pPr lvl="8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9pPr>
          </a:lstStyle>
          <a:p/>
        </p:txBody>
      </p:sp>
      <p:sp>
        <p:nvSpPr>
          <p:cNvPr id="139" name="Google Shape;139;p19"/>
          <p:cNvSpPr txBox="1"/>
          <p:nvPr>
            <p:ph idx="1" type="subTitle"/>
          </p:nvPr>
        </p:nvSpPr>
        <p:spPr>
          <a:xfrm>
            <a:off x="3742850" y="3039213"/>
            <a:ext cx="4545000" cy="55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cxnSp>
        <p:nvCxnSpPr>
          <p:cNvPr id="140" name="Google Shape;140;p19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1" name="Google Shape;141;p19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2" name="Google Shape;142;p19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3" name="Google Shape;143;p19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4" name="Google Shape;144;p19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5" name="Google Shape;145;p19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CUSTOM_15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0"/>
          <p:cNvSpPr txBox="1"/>
          <p:nvPr>
            <p:ph type="title"/>
          </p:nvPr>
        </p:nvSpPr>
        <p:spPr>
          <a:xfrm>
            <a:off x="1677925" y="2511803"/>
            <a:ext cx="3714900" cy="805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48" name="Google Shape;148;p20"/>
          <p:cNvSpPr txBox="1"/>
          <p:nvPr>
            <p:ph hasCustomPrompt="1" idx="2" type="title"/>
          </p:nvPr>
        </p:nvSpPr>
        <p:spPr>
          <a:xfrm>
            <a:off x="3741925" y="1484693"/>
            <a:ext cx="1650900" cy="97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7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9pPr>
          </a:lstStyle>
          <a:p>
            <a:r>
              <a:t>xx%</a:t>
            </a:r>
          </a:p>
        </p:txBody>
      </p:sp>
      <p:sp>
        <p:nvSpPr>
          <p:cNvPr id="149" name="Google Shape;149;p20"/>
          <p:cNvSpPr txBox="1"/>
          <p:nvPr>
            <p:ph idx="1" type="subTitle"/>
          </p:nvPr>
        </p:nvSpPr>
        <p:spPr>
          <a:xfrm>
            <a:off x="831625" y="3244000"/>
            <a:ext cx="4561200" cy="39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50" name="Google Shape;150;p20"/>
          <p:cNvCxnSpPr/>
          <p:nvPr/>
        </p:nvCxnSpPr>
        <p:spPr>
          <a:xfrm rot="10800000">
            <a:off x="-30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1" name="Google Shape;151;p20"/>
          <p:cNvCxnSpPr/>
          <p:nvPr/>
        </p:nvCxnSpPr>
        <p:spPr>
          <a:xfrm rot="10800000">
            <a:off x="-30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2" name="Google Shape;152;p20"/>
          <p:cNvCxnSpPr/>
          <p:nvPr/>
        </p:nvCxnSpPr>
        <p:spPr>
          <a:xfrm>
            <a:off x="-112875" y="3979775"/>
            <a:ext cx="1378500" cy="12363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3" name="Google Shape;153;p20"/>
          <p:cNvCxnSpPr/>
          <p:nvPr/>
        </p:nvCxnSpPr>
        <p:spPr>
          <a:xfrm>
            <a:off x="7908725" y="-88700"/>
            <a:ext cx="1418700" cy="10644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2714550" y="2366272"/>
            <a:ext cx="3714900" cy="818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7" name="Google Shape;17;p3"/>
          <p:cNvSpPr txBox="1"/>
          <p:nvPr>
            <p:ph hasCustomPrompt="1" idx="2" type="title"/>
          </p:nvPr>
        </p:nvSpPr>
        <p:spPr>
          <a:xfrm>
            <a:off x="3746550" y="1339163"/>
            <a:ext cx="1650900" cy="97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7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/>
          <p:nvPr>
            <p:ph idx="1" type="subTitle"/>
          </p:nvPr>
        </p:nvSpPr>
        <p:spPr>
          <a:xfrm>
            <a:off x="2291400" y="3076675"/>
            <a:ext cx="4561200" cy="39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9" name="Google Shape;19;p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" name="Google Shape;20;p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" name="Google Shape;21;p3"/>
          <p:cNvCxnSpPr/>
          <p:nvPr/>
        </p:nvCxnSpPr>
        <p:spPr>
          <a:xfrm flipH="1">
            <a:off x="7948925" y="3979775"/>
            <a:ext cx="1378500" cy="12363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" name="Google Shape;22;p3"/>
          <p:cNvCxnSpPr/>
          <p:nvPr/>
        </p:nvCxnSpPr>
        <p:spPr>
          <a:xfrm flipH="1">
            <a:off x="-112875" y="-88700"/>
            <a:ext cx="1418700" cy="10644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_ONLY_1"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1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156" name="Google Shape;156;p21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7" name="Google Shape;157;p21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8" name="Google Shape;158;p21"/>
          <p:cNvCxnSpPr/>
          <p:nvPr/>
        </p:nvCxnSpPr>
        <p:spPr>
          <a:xfrm>
            <a:off x="7207350" y="-153175"/>
            <a:ext cx="2120400" cy="12738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6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0" name="Google Shape;160;p2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1" name="Google Shape;161;p2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2" name="Google Shape;162;p22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3" name="Google Shape;163;p22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4" name="Google Shape;164;p22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5" name="Google Shape;165;p22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6" name="Google Shape;166;p22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17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3"/>
          <p:cNvSpPr txBox="1"/>
          <p:nvPr>
            <p:ph type="title"/>
          </p:nvPr>
        </p:nvSpPr>
        <p:spPr>
          <a:xfrm>
            <a:off x="1877475" y="445025"/>
            <a:ext cx="538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69" name="Google Shape;169;p23"/>
          <p:cNvSpPr txBox="1"/>
          <p:nvPr>
            <p:ph idx="1" type="subTitle"/>
          </p:nvPr>
        </p:nvSpPr>
        <p:spPr>
          <a:xfrm>
            <a:off x="3226708" y="1405390"/>
            <a:ext cx="2486100" cy="4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170" name="Google Shape;170;p23"/>
          <p:cNvSpPr txBox="1"/>
          <p:nvPr>
            <p:ph idx="2" type="subTitle"/>
          </p:nvPr>
        </p:nvSpPr>
        <p:spPr>
          <a:xfrm>
            <a:off x="3226708" y="1806417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1" name="Google Shape;171;p23"/>
          <p:cNvSpPr txBox="1"/>
          <p:nvPr>
            <p:ph idx="3" type="subTitle"/>
          </p:nvPr>
        </p:nvSpPr>
        <p:spPr>
          <a:xfrm>
            <a:off x="719108" y="1405390"/>
            <a:ext cx="2486100" cy="4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172" name="Google Shape;172;p23"/>
          <p:cNvSpPr txBox="1"/>
          <p:nvPr>
            <p:ph idx="4" type="subTitle"/>
          </p:nvPr>
        </p:nvSpPr>
        <p:spPr>
          <a:xfrm>
            <a:off x="719108" y="1806417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3" name="Google Shape;173;p23"/>
          <p:cNvSpPr txBox="1"/>
          <p:nvPr>
            <p:ph idx="5" type="subTitle"/>
          </p:nvPr>
        </p:nvSpPr>
        <p:spPr>
          <a:xfrm>
            <a:off x="3226708" y="3171118"/>
            <a:ext cx="2486100" cy="4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174" name="Google Shape;174;p23"/>
          <p:cNvSpPr txBox="1"/>
          <p:nvPr>
            <p:ph idx="6" type="subTitle"/>
          </p:nvPr>
        </p:nvSpPr>
        <p:spPr>
          <a:xfrm>
            <a:off x="3226708" y="3565487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5" name="Google Shape;175;p23"/>
          <p:cNvSpPr txBox="1"/>
          <p:nvPr>
            <p:ph idx="7" type="subTitle"/>
          </p:nvPr>
        </p:nvSpPr>
        <p:spPr>
          <a:xfrm>
            <a:off x="719108" y="3171118"/>
            <a:ext cx="2486100" cy="4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176" name="Google Shape;176;p23"/>
          <p:cNvSpPr txBox="1"/>
          <p:nvPr>
            <p:ph idx="8" type="subTitle"/>
          </p:nvPr>
        </p:nvSpPr>
        <p:spPr>
          <a:xfrm>
            <a:off x="719158" y="3565487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77" name="Google Shape;177;p2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8" name="Google Shape;178;p2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8"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0" name="Google Shape;180;p24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1" name="Google Shape;181;p24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2" name="Google Shape;182;p24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3" name="Google Shape;183;p24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4" name="Google Shape;184;p24"/>
          <p:cNvSpPr txBox="1"/>
          <p:nvPr>
            <p:ph idx="1" type="body"/>
          </p:nvPr>
        </p:nvSpPr>
        <p:spPr>
          <a:xfrm>
            <a:off x="5547900" y="3007750"/>
            <a:ext cx="2883000" cy="15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30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3000">
                <a:latin typeface="Vidaloka"/>
                <a:ea typeface="Vidaloka"/>
                <a:cs typeface="Vidaloka"/>
                <a:sym typeface="Vidaloka"/>
              </a:defRPr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3000">
                <a:latin typeface="Vidaloka"/>
                <a:ea typeface="Vidaloka"/>
                <a:cs typeface="Vidaloka"/>
                <a:sym typeface="Vidaloka"/>
              </a:defRPr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3000">
                <a:latin typeface="Vidaloka"/>
                <a:ea typeface="Vidaloka"/>
                <a:cs typeface="Vidaloka"/>
                <a:sym typeface="Vidaloka"/>
              </a:defRPr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3000">
                <a:latin typeface="Vidaloka"/>
                <a:ea typeface="Vidaloka"/>
                <a:cs typeface="Vidaloka"/>
                <a:sym typeface="Vidaloka"/>
              </a:defRPr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3000">
                <a:latin typeface="Vidaloka"/>
                <a:ea typeface="Vidaloka"/>
                <a:cs typeface="Vidaloka"/>
                <a:sym typeface="Vidaloka"/>
              </a:defRPr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3000">
                <a:latin typeface="Vidaloka"/>
                <a:ea typeface="Vidaloka"/>
                <a:cs typeface="Vidaloka"/>
                <a:sym typeface="Vidaloka"/>
              </a:defRPr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3000">
                <a:latin typeface="Vidaloka"/>
                <a:ea typeface="Vidaloka"/>
                <a:cs typeface="Vidaloka"/>
                <a:sym typeface="Vidaloka"/>
              </a:defRPr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3000"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 1">
  <p:cSld name="CUSTOM_19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5"/>
          <p:cNvSpPr txBox="1"/>
          <p:nvPr>
            <p:ph hasCustomPrompt="1" type="title"/>
          </p:nvPr>
        </p:nvSpPr>
        <p:spPr>
          <a:xfrm>
            <a:off x="713225" y="1345375"/>
            <a:ext cx="6120300" cy="164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87" name="Google Shape;187;p25"/>
          <p:cNvSpPr txBox="1"/>
          <p:nvPr>
            <p:ph idx="1" type="subTitle"/>
          </p:nvPr>
        </p:nvSpPr>
        <p:spPr>
          <a:xfrm>
            <a:off x="713225" y="3188648"/>
            <a:ext cx="6120300" cy="3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cxnSp>
        <p:nvCxnSpPr>
          <p:cNvPr id="188" name="Google Shape;188;p25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9" name="Google Shape;189;p25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0" name="Google Shape;190;p25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1" name="Google Shape;191;p25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SECTION_HEADER_1"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6"/>
          <p:cNvSpPr txBox="1"/>
          <p:nvPr>
            <p:ph type="title"/>
          </p:nvPr>
        </p:nvSpPr>
        <p:spPr>
          <a:xfrm>
            <a:off x="4956100" y="2467375"/>
            <a:ext cx="2475300" cy="648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4" name="Google Shape;194;p26"/>
          <p:cNvSpPr txBox="1"/>
          <p:nvPr>
            <p:ph hasCustomPrompt="1" idx="2" type="title"/>
          </p:nvPr>
        </p:nvSpPr>
        <p:spPr>
          <a:xfrm>
            <a:off x="4956100" y="1402325"/>
            <a:ext cx="1650900" cy="97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7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9pPr>
          </a:lstStyle>
          <a:p>
            <a:r>
              <a:t>xx%</a:t>
            </a:r>
          </a:p>
        </p:txBody>
      </p:sp>
      <p:sp>
        <p:nvSpPr>
          <p:cNvPr id="195" name="Google Shape;195;p26"/>
          <p:cNvSpPr txBox="1"/>
          <p:nvPr>
            <p:ph idx="1" type="subTitle"/>
          </p:nvPr>
        </p:nvSpPr>
        <p:spPr>
          <a:xfrm>
            <a:off x="4956100" y="3116275"/>
            <a:ext cx="2475300" cy="62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96" name="Google Shape;196;p26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7" name="Google Shape;197;p26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8" name="Google Shape;198;p26"/>
          <p:cNvCxnSpPr/>
          <p:nvPr/>
        </p:nvCxnSpPr>
        <p:spPr>
          <a:xfrm>
            <a:off x="-209600" y="2402450"/>
            <a:ext cx="3144300" cy="27897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CUSTOM_20"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7"/>
          <p:cNvSpPr txBox="1"/>
          <p:nvPr>
            <p:ph type="title"/>
          </p:nvPr>
        </p:nvSpPr>
        <p:spPr>
          <a:xfrm>
            <a:off x="4373850" y="944250"/>
            <a:ext cx="2475300" cy="648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01" name="Google Shape;201;p27"/>
          <p:cNvSpPr txBox="1"/>
          <p:nvPr>
            <p:ph hasCustomPrompt="1" idx="2" type="title"/>
          </p:nvPr>
        </p:nvSpPr>
        <p:spPr>
          <a:xfrm>
            <a:off x="2294850" y="1096650"/>
            <a:ext cx="1650900" cy="97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7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9pPr>
          </a:lstStyle>
          <a:p>
            <a:r>
              <a:t>xx%</a:t>
            </a:r>
          </a:p>
        </p:txBody>
      </p:sp>
      <p:sp>
        <p:nvSpPr>
          <p:cNvPr id="202" name="Google Shape;202;p27"/>
          <p:cNvSpPr txBox="1"/>
          <p:nvPr>
            <p:ph idx="1" type="subTitle"/>
          </p:nvPr>
        </p:nvSpPr>
        <p:spPr>
          <a:xfrm>
            <a:off x="4373850" y="1593150"/>
            <a:ext cx="2475300" cy="62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203" name="Google Shape;203;p27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4" name="Google Shape;204;p27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5" name="Google Shape;205;p27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6" name="Google Shape;206;p27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7" name="Google Shape;207;p27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8" name="Google Shape;208;p27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3_1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8"/>
          <p:cNvSpPr txBox="1"/>
          <p:nvPr>
            <p:ph type="title"/>
          </p:nvPr>
        </p:nvSpPr>
        <p:spPr>
          <a:xfrm>
            <a:off x="1043725" y="922567"/>
            <a:ext cx="3123000" cy="225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1" name="Google Shape;211;p28"/>
          <p:cNvSpPr txBox="1"/>
          <p:nvPr>
            <p:ph idx="1" type="subTitle"/>
          </p:nvPr>
        </p:nvSpPr>
        <p:spPr>
          <a:xfrm>
            <a:off x="1043725" y="3360938"/>
            <a:ext cx="3013500" cy="78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cxnSp>
        <p:nvCxnSpPr>
          <p:cNvPr id="212" name="Google Shape;212;p28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3" name="Google Shape;213;p28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4" name="Google Shape;214;p28"/>
          <p:cNvCxnSpPr/>
          <p:nvPr/>
        </p:nvCxnSpPr>
        <p:spPr>
          <a:xfrm>
            <a:off x="5322650" y="-80625"/>
            <a:ext cx="4005000" cy="20073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21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9"/>
          <p:cNvSpPr txBox="1"/>
          <p:nvPr>
            <p:ph type="title"/>
          </p:nvPr>
        </p:nvSpPr>
        <p:spPr>
          <a:xfrm>
            <a:off x="5310925" y="962565"/>
            <a:ext cx="3123000" cy="225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7" name="Google Shape;217;p29"/>
          <p:cNvSpPr txBox="1"/>
          <p:nvPr>
            <p:ph idx="1" type="subTitle"/>
          </p:nvPr>
        </p:nvSpPr>
        <p:spPr>
          <a:xfrm>
            <a:off x="5310925" y="3400935"/>
            <a:ext cx="3013500" cy="78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cxnSp>
        <p:nvCxnSpPr>
          <p:cNvPr id="218" name="Google Shape;218;p29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9" name="Google Shape;219;p29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0" name="Google Shape;220;p29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1" name="Google Shape;221;p29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2" name="Google Shape;222;p29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3" name="Google Shape;223;p29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4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0"/>
          <p:cNvSpPr txBox="1"/>
          <p:nvPr>
            <p:ph idx="1" type="subTitle"/>
          </p:nvPr>
        </p:nvSpPr>
        <p:spPr>
          <a:xfrm>
            <a:off x="3509000" y="25320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26" name="Google Shape;226;p30"/>
          <p:cNvSpPr txBox="1"/>
          <p:nvPr>
            <p:ph idx="2" type="subTitle"/>
          </p:nvPr>
        </p:nvSpPr>
        <p:spPr>
          <a:xfrm>
            <a:off x="3509025" y="2948247"/>
            <a:ext cx="2126100" cy="81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7" name="Google Shape;227;p30"/>
          <p:cNvSpPr txBox="1"/>
          <p:nvPr>
            <p:ph idx="3" type="subTitle"/>
          </p:nvPr>
        </p:nvSpPr>
        <p:spPr>
          <a:xfrm>
            <a:off x="953025" y="25320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28" name="Google Shape;228;p30"/>
          <p:cNvSpPr txBox="1"/>
          <p:nvPr>
            <p:ph idx="4" type="subTitle"/>
          </p:nvPr>
        </p:nvSpPr>
        <p:spPr>
          <a:xfrm>
            <a:off x="953125" y="2948247"/>
            <a:ext cx="2126100" cy="81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9" name="Google Shape;229;p30"/>
          <p:cNvSpPr txBox="1"/>
          <p:nvPr>
            <p:ph idx="5" type="subTitle"/>
          </p:nvPr>
        </p:nvSpPr>
        <p:spPr>
          <a:xfrm>
            <a:off x="6064875" y="25320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30" name="Google Shape;230;p30"/>
          <p:cNvSpPr txBox="1"/>
          <p:nvPr>
            <p:ph idx="6" type="subTitle"/>
          </p:nvPr>
        </p:nvSpPr>
        <p:spPr>
          <a:xfrm>
            <a:off x="6064875" y="2948247"/>
            <a:ext cx="2126100" cy="81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1" name="Google Shape;231;p30"/>
          <p:cNvSpPr txBox="1"/>
          <p:nvPr>
            <p:ph type="title"/>
          </p:nvPr>
        </p:nvSpPr>
        <p:spPr>
          <a:xfrm>
            <a:off x="713225" y="445025"/>
            <a:ext cx="665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232" name="Google Shape;232;p30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3" name="Google Shape;233;p30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713225" y="445025"/>
            <a:ext cx="4711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713250" y="1272925"/>
            <a:ext cx="7717500" cy="329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/>
            </a:lvl9pPr>
          </a:lstStyle>
          <a:p/>
        </p:txBody>
      </p:sp>
      <p:cxnSp>
        <p:nvCxnSpPr>
          <p:cNvPr id="26" name="Google Shape;26;p4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" name="Google Shape;27;p4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" name="Google Shape;28;p4"/>
          <p:cNvCxnSpPr/>
          <p:nvPr/>
        </p:nvCxnSpPr>
        <p:spPr>
          <a:xfrm>
            <a:off x="6884900" y="-113600"/>
            <a:ext cx="2565600" cy="13062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22"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1"/>
          <p:cNvSpPr txBox="1"/>
          <p:nvPr>
            <p:ph idx="1" type="subTitle"/>
          </p:nvPr>
        </p:nvSpPr>
        <p:spPr>
          <a:xfrm>
            <a:off x="3509000" y="16938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36" name="Google Shape;236;p31"/>
          <p:cNvSpPr txBox="1"/>
          <p:nvPr>
            <p:ph idx="2" type="subTitle"/>
          </p:nvPr>
        </p:nvSpPr>
        <p:spPr>
          <a:xfrm>
            <a:off x="3509025" y="2110049"/>
            <a:ext cx="212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7" name="Google Shape;237;p31"/>
          <p:cNvSpPr txBox="1"/>
          <p:nvPr>
            <p:ph idx="3" type="subTitle"/>
          </p:nvPr>
        </p:nvSpPr>
        <p:spPr>
          <a:xfrm>
            <a:off x="953025" y="16938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38" name="Google Shape;238;p31"/>
          <p:cNvSpPr txBox="1"/>
          <p:nvPr>
            <p:ph idx="4" type="subTitle"/>
          </p:nvPr>
        </p:nvSpPr>
        <p:spPr>
          <a:xfrm>
            <a:off x="953125" y="2110049"/>
            <a:ext cx="212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9" name="Google Shape;239;p31"/>
          <p:cNvSpPr txBox="1"/>
          <p:nvPr>
            <p:ph idx="5" type="subTitle"/>
          </p:nvPr>
        </p:nvSpPr>
        <p:spPr>
          <a:xfrm>
            <a:off x="6064875" y="16938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40" name="Google Shape;240;p31"/>
          <p:cNvSpPr txBox="1"/>
          <p:nvPr>
            <p:ph idx="6" type="subTitle"/>
          </p:nvPr>
        </p:nvSpPr>
        <p:spPr>
          <a:xfrm>
            <a:off x="6064875" y="2110049"/>
            <a:ext cx="212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1" name="Google Shape;241;p31"/>
          <p:cNvSpPr txBox="1"/>
          <p:nvPr>
            <p:ph type="title"/>
          </p:nvPr>
        </p:nvSpPr>
        <p:spPr>
          <a:xfrm>
            <a:off x="1244250" y="445025"/>
            <a:ext cx="665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sp>
        <p:nvSpPr>
          <p:cNvPr id="242" name="Google Shape;242;p31"/>
          <p:cNvSpPr txBox="1"/>
          <p:nvPr>
            <p:ph idx="7" type="subTitle"/>
          </p:nvPr>
        </p:nvSpPr>
        <p:spPr>
          <a:xfrm>
            <a:off x="3509000" y="33987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43" name="Google Shape;243;p31"/>
          <p:cNvSpPr txBox="1"/>
          <p:nvPr>
            <p:ph idx="8" type="subTitle"/>
          </p:nvPr>
        </p:nvSpPr>
        <p:spPr>
          <a:xfrm>
            <a:off x="3509025" y="3814949"/>
            <a:ext cx="212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4" name="Google Shape;244;p31"/>
          <p:cNvSpPr txBox="1"/>
          <p:nvPr>
            <p:ph idx="9" type="subTitle"/>
          </p:nvPr>
        </p:nvSpPr>
        <p:spPr>
          <a:xfrm>
            <a:off x="953025" y="33987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45" name="Google Shape;245;p31"/>
          <p:cNvSpPr txBox="1"/>
          <p:nvPr>
            <p:ph idx="13" type="subTitle"/>
          </p:nvPr>
        </p:nvSpPr>
        <p:spPr>
          <a:xfrm>
            <a:off x="953125" y="3814949"/>
            <a:ext cx="212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6" name="Google Shape;246;p31"/>
          <p:cNvSpPr txBox="1"/>
          <p:nvPr>
            <p:ph idx="14" type="subTitle"/>
          </p:nvPr>
        </p:nvSpPr>
        <p:spPr>
          <a:xfrm>
            <a:off x="6064875" y="33987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47" name="Google Shape;247;p31"/>
          <p:cNvSpPr txBox="1"/>
          <p:nvPr>
            <p:ph idx="15" type="subTitle"/>
          </p:nvPr>
        </p:nvSpPr>
        <p:spPr>
          <a:xfrm>
            <a:off x="6064875" y="3814949"/>
            <a:ext cx="212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248" name="Google Shape;248;p31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9" name="Google Shape;249;p31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0" name="Google Shape;250;p31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1" name="Google Shape;251;p31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 1 -">
  <p:cSld name="CUSTOM_32"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2"/>
          <p:cNvSpPr txBox="1"/>
          <p:nvPr>
            <p:ph idx="1" type="subTitle"/>
          </p:nvPr>
        </p:nvSpPr>
        <p:spPr>
          <a:xfrm>
            <a:off x="3414050" y="1714429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54" name="Google Shape;254;p32"/>
          <p:cNvSpPr txBox="1"/>
          <p:nvPr>
            <p:ph idx="2" type="subTitle"/>
          </p:nvPr>
        </p:nvSpPr>
        <p:spPr>
          <a:xfrm>
            <a:off x="3564200" y="2124122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5" name="Google Shape;255;p32"/>
          <p:cNvSpPr txBox="1"/>
          <p:nvPr>
            <p:ph idx="3" type="subTitle"/>
          </p:nvPr>
        </p:nvSpPr>
        <p:spPr>
          <a:xfrm>
            <a:off x="705725" y="1714429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56" name="Google Shape;256;p32"/>
          <p:cNvSpPr txBox="1"/>
          <p:nvPr>
            <p:ph idx="4" type="subTitle"/>
          </p:nvPr>
        </p:nvSpPr>
        <p:spPr>
          <a:xfrm>
            <a:off x="855875" y="2124122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7" name="Google Shape;257;p32"/>
          <p:cNvSpPr txBox="1"/>
          <p:nvPr>
            <p:ph idx="5" type="subTitle"/>
          </p:nvPr>
        </p:nvSpPr>
        <p:spPr>
          <a:xfrm>
            <a:off x="6122325" y="1714429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58" name="Google Shape;258;p32"/>
          <p:cNvSpPr txBox="1"/>
          <p:nvPr>
            <p:ph idx="6" type="subTitle"/>
          </p:nvPr>
        </p:nvSpPr>
        <p:spPr>
          <a:xfrm>
            <a:off x="6272475" y="2124122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9" name="Google Shape;259;p32"/>
          <p:cNvSpPr txBox="1"/>
          <p:nvPr>
            <p:ph idx="7" type="subTitle"/>
          </p:nvPr>
        </p:nvSpPr>
        <p:spPr>
          <a:xfrm>
            <a:off x="3414050" y="3453326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60" name="Google Shape;260;p32"/>
          <p:cNvSpPr txBox="1"/>
          <p:nvPr>
            <p:ph idx="8" type="subTitle"/>
          </p:nvPr>
        </p:nvSpPr>
        <p:spPr>
          <a:xfrm>
            <a:off x="3564200" y="3869536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1" name="Google Shape;261;p32"/>
          <p:cNvSpPr txBox="1"/>
          <p:nvPr>
            <p:ph idx="9" type="subTitle"/>
          </p:nvPr>
        </p:nvSpPr>
        <p:spPr>
          <a:xfrm>
            <a:off x="705725" y="3453326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62" name="Google Shape;262;p32"/>
          <p:cNvSpPr txBox="1"/>
          <p:nvPr>
            <p:ph idx="13" type="subTitle"/>
          </p:nvPr>
        </p:nvSpPr>
        <p:spPr>
          <a:xfrm>
            <a:off x="855875" y="3869536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3" name="Google Shape;263;p32"/>
          <p:cNvSpPr txBox="1"/>
          <p:nvPr>
            <p:ph idx="14" type="subTitle"/>
          </p:nvPr>
        </p:nvSpPr>
        <p:spPr>
          <a:xfrm>
            <a:off x="6122325" y="3453326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64" name="Google Shape;264;p32"/>
          <p:cNvSpPr txBox="1"/>
          <p:nvPr>
            <p:ph idx="15" type="subTitle"/>
          </p:nvPr>
        </p:nvSpPr>
        <p:spPr>
          <a:xfrm>
            <a:off x="6272475" y="3869536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5" name="Google Shape;265;p32"/>
          <p:cNvSpPr txBox="1"/>
          <p:nvPr>
            <p:ph type="title"/>
          </p:nvPr>
        </p:nvSpPr>
        <p:spPr>
          <a:xfrm>
            <a:off x="713225" y="445025"/>
            <a:ext cx="6080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266" name="Google Shape;266;p3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7" name="Google Shape;267;p3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ive columns">
  <p:cSld name="CUSTOM_33"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3"/>
          <p:cNvSpPr txBox="1"/>
          <p:nvPr>
            <p:ph idx="1" type="subTitle"/>
          </p:nvPr>
        </p:nvSpPr>
        <p:spPr>
          <a:xfrm>
            <a:off x="3414050" y="1714429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70" name="Google Shape;270;p33"/>
          <p:cNvSpPr txBox="1"/>
          <p:nvPr>
            <p:ph idx="2" type="subTitle"/>
          </p:nvPr>
        </p:nvSpPr>
        <p:spPr>
          <a:xfrm>
            <a:off x="3564200" y="2124122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1" name="Google Shape;271;p33"/>
          <p:cNvSpPr txBox="1"/>
          <p:nvPr>
            <p:ph idx="3" type="subTitle"/>
          </p:nvPr>
        </p:nvSpPr>
        <p:spPr>
          <a:xfrm>
            <a:off x="705725" y="1714429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72" name="Google Shape;272;p33"/>
          <p:cNvSpPr txBox="1"/>
          <p:nvPr>
            <p:ph idx="4" type="subTitle"/>
          </p:nvPr>
        </p:nvSpPr>
        <p:spPr>
          <a:xfrm>
            <a:off x="855875" y="2124122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3" name="Google Shape;273;p33"/>
          <p:cNvSpPr txBox="1"/>
          <p:nvPr>
            <p:ph idx="5" type="subTitle"/>
          </p:nvPr>
        </p:nvSpPr>
        <p:spPr>
          <a:xfrm>
            <a:off x="6122325" y="1714429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74" name="Google Shape;274;p33"/>
          <p:cNvSpPr txBox="1"/>
          <p:nvPr>
            <p:ph idx="6" type="subTitle"/>
          </p:nvPr>
        </p:nvSpPr>
        <p:spPr>
          <a:xfrm>
            <a:off x="6272475" y="2124122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5" name="Google Shape;275;p33"/>
          <p:cNvSpPr txBox="1"/>
          <p:nvPr>
            <p:ph idx="7" type="subTitle"/>
          </p:nvPr>
        </p:nvSpPr>
        <p:spPr>
          <a:xfrm>
            <a:off x="2059863" y="3148526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76" name="Google Shape;276;p33"/>
          <p:cNvSpPr txBox="1"/>
          <p:nvPr>
            <p:ph idx="8" type="subTitle"/>
          </p:nvPr>
        </p:nvSpPr>
        <p:spPr>
          <a:xfrm>
            <a:off x="2210013" y="3564736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7" name="Google Shape;277;p33"/>
          <p:cNvSpPr txBox="1"/>
          <p:nvPr>
            <p:ph idx="9" type="subTitle"/>
          </p:nvPr>
        </p:nvSpPr>
        <p:spPr>
          <a:xfrm>
            <a:off x="4768138" y="3148526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78" name="Google Shape;278;p33"/>
          <p:cNvSpPr txBox="1"/>
          <p:nvPr>
            <p:ph idx="13" type="subTitle"/>
          </p:nvPr>
        </p:nvSpPr>
        <p:spPr>
          <a:xfrm>
            <a:off x="4918288" y="3564736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9" name="Google Shape;279;p33"/>
          <p:cNvSpPr txBox="1"/>
          <p:nvPr>
            <p:ph type="title"/>
          </p:nvPr>
        </p:nvSpPr>
        <p:spPr>
          <a:xfrm>
            <a:off x="1531650" y="445025"/>
            <a:ext cx="6080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280" name="Google Shape;280;p3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1" name="Google Shape;281;p3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2" name="Google Shape;282;p33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3" name="Google Shape;283;p33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34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4"/>
          <p:cNvSpPr txBox="1"/>
          <p:nvPr>
            <p:ph type="title"/>
          </p:nvPr>
        </p:nvSpPr>
        <p:spPr>
          <a:xfrm>
            <a:off x="716225" y="1073000"/>
            <a:ext cx="5640600" cy="285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cxnSp>
        <p:nvCxnSpPr>
          <p:cNvPr id="286" name="Google Shape;286;p34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7" name="Google Shape;287;p34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8" name="Google Shape;288;p34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9" name="Google Shape;289;p34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0" name="Google Shape;290;p34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1" name="Google Shape;291;p34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CUSTOM_35"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5"/>
          <p:cNvSpPr txBox="1"/>
          <p:nvPr>
            <p:ph idx="1" type="subTitle"/>
          </p:nvPr>
        </p:nvSpPr>
        <p:spPr>
          <a:xfrm>
            <a:off x="4916850" y="1894200"/>
            <a:ext cx="2316000" cy="48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94" name="Google Shape;294;p35"/>
          <p:cNvSpPr txBox="1"/>
          <p:nvPr>
            <p:ph idx="2" type="subTitle"/>
          </p:nvPr>
        </p:nvSpPr>
        <p:spPr>
          <a:xfrm>
            <a:off x="5058900" y="2296473"/>
            <a:ext cx="203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5" name="Google Shape;295;p35"/>
          <p:cNvSpPr txBox="1"/>
          <p:nvPr>
            <p:ph idx="3" type="subTitle"/>
          </p:nvPr>
        </p:nvSpPr>
        <p:spPr>
          <a:xfrm>
            <a:off x="1911150" y="1894200"/>
            <a:ext cx="2316000" cy="48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96" name="Google Shape;296;p35"/>
          <p:cNvSpPr txBox="1"/>
          <p:nvPr>
            <p:ph idx="4" type="subTitle"/>
          </p:nvPr>
        </p:nvSpPr>
        <p:spPr>
          <a:xfrm>
            <a:off x="2053300" y="2296473"/>
            <a:ext cx="203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7" name="Google Shape;297;p35"/>
          <p:cNvSpPr txBox="1"/>
          <p:nvPr>
            <p:ph idx="5" type="subTitle"/>
          </p:nvPr>
        </p:nvSpPr>
        <p:spPr>
          <a:xfrm>
            <a:off x="4916850" y="3528902"/>
            <a:ext cx="2316000" cy="48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98" name="Google Shape;298;p35"/>
          <p:cNvSpPr txBox="1"/>
          <p:nvPr>
            <p:ph idx="6" type="subTitle"/>
          </p:nvPr>
        </p:nvSpPr>
        <p:spPr>
          <a:xfrm>
            <a:off x="5058900" y="3923733"/>
            <a:ext cx="203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9" name="Google Shape;299;p35"/>
          <p:cNvSpPr txBox="1"/>
          <p:nvPr>
            <p:ph idx="7" type="subTitle"/>
          </p:nvPr>
        </p:nvSpPr>
        <p:spPr>
          <a:xfrm>
            <a:off x="1911150" y="3528902"/>
            <a:ext cx="2316000" cy="48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00" name="Google Shape;300;p35"/>
          <p:cNvSpPr txBox="1"/>
          <p:nvPr>
            <p:ph idx="8" type="subTitle"/>
          </p:nvPr>
        </p:nvSpPr>
        <p:spPr>
          <a:xfrm>
            <a:off x="2053200" y="3923733"/>
            <a:ext cx="203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1" name="Google Shape;301;p35"/>
          <p:cNvSpPr txBox="1"/>
          <p:nvPr>
            <p:ph type="title"/>
          </p:nvPr>
        </p:nvSpPr>
        <p:spPr>
          <a:xfrm>
            <a:off x="713225" y="445025"/>
            <a:ext cx="6480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302" name="Google Shape;302;p35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3" name="Google Shape;303;p35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36"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6"/>
          <p:cNvSpPr txBox="1"/>
          <p:nvPr>
            <p:ph idx="1" type="subTitle"/>
          </p:nvPr>
        </p:nvSpPr>
        <p:spPr>
          <a:xfrm>
            <a:off x="3571925" y="2904446"/>
            <a:ext cx="2015400" cy="49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06" name="Google Shape;306;p36"/>
          <p:cNvSpPr txBox="1"/>
          <p:nvPr>
            <p:ph idx="2" type="subTitle"/>
          </p:nvPr>
        </p:nvSpPr>
        <p:spPr>
          <a:xfrm>
            <a:off x="3571925" y="3306722"/>
            <a:ext cx="2015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7" name="Google Shape;307;p36"/>
          <p:cNvSpPr txBox="1"/>
          <p:nvPr>
            <p:ph idx="3" type="subTitle"/>
          </p:nvPr>
        </p:nvSpPr>
        <p:spPr>
          <a:xfrm>
            <a:off x="1088400" y="2904446"/>
            <a:ext cx="2015400" cy="49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08" name="Google Shape;308;p36"/>
          <p:cNvSpPr txBox="1"/>
          <p:nvPr>
            <p:ph idx="4" type="subTitle"/>
          </p:nvPr>
        </p:nvSpPr>
        <p:spPr>
          <a:xfrm>
            <a:off x="1088400" y="3306722"/>
            <a:ext cx="2015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9" name="Google Shape;309;p36"/>
          <p:cNvSpPr txBox="1"/>
          <p:nvPr>
            <p:ph idx="5" type="subTitle"/>
          </p:nvPr>
        </p:nvSpPr>
        <p:spPr>
          <a:xfrm>
            <a:off x="6055450" y="2904446"/>
            <a:ext cx="2015400" cy="49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10" name="Google Shape;310;p36"/>
          <p:cNvSpPr txBox="1"/>
          <p:nvPr>
            <p:ph idx="6" type="subTitle"/>
          </p:nvPr>
        </p:nvSpPr>
        <p:spPr>
          <a:xfrm>
            <a:off x="6055450" y="3306722"/>
            <a:ext cx="2015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1" name="Google Shape;311;p36"/>
          <p:cNvSpPr txBox="1"/>
          <p:nvPr>
            <p:ph type="title"/>
          </p:nvPr>
        </p:nvSpPr>
        <p:spPr>
          <a:xfrm>
            <a:off x="713225" y="445025"/>
            <a:ext cx="5517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312" name="Google Shape;312;p36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3" name="Google Shape;313;p36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4" name="Google Shape;314;p36"/>
          <p:cNvCxnSpPr/>
          <p:nvPr/>
        </p:nvCxnSpPr>
        <p:spPr>
          <a:xfrm>
            <a:off x="7434175" y="-125600"/>
            <a:ext cx="1993200" cy="13302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">
  <p:cSld name="CUSTOM_23"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6" name="Google Shape;316;p37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7" name="Google Shape;317;p37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8" name="Google Shape;318;p37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9" name="Google Shape;319;p37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0" name="Google Shape;320;p37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1" name="Google Shape;321;p37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2" name="Google Shape;322;p37"/>
          <p:cNvSpPr txBox="1"/>
          <p:nvPr>
            <p:ph type="title"/>
          </p:nvPr>
        </p:nvSpPr>
        <p:spPr>
          <a:xfrm>
            <a:off x="2780100" y="445025"/>
            <a:ext cx="3583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23" name="Google Shape;323;p37"/>
          <p:cNvSpPr txBox="1"/>
          <p:nvPr>
            <p:ph idx="1" type="subTitle"/>
          </p:nvPr>
        </p:nvSpPr>
        <p:spPr>
          <a:xfrm>
            <a:off x="5306650" y="1710190"/>
            <a:ext cx="2486100" cy="4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324" name="Google Shape;324;p37"/>
          <p:cNvSpPr txBox="1"/>
          <p:nvPr>
            <p:ph idx="2" type="subTitle"/>
          </p:nvPr>
        </p:nvSpPr>
        <p:spPr>
          <a:xfrm>
            <a:off x="5306650" y="2111217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5" name="Google Shape;325;p37"/>
          <p:cNvSpPr txBox="1"/>
          <p:nvPr>
            <p:ph idx="3" type="subTitle"/>
          </p:nvPr>
        </p:nvSpPr>
        <p:spPr>
          <a:xfrm>
            <a:off x="1351250" y="1710190"/>
            <a:ext cx="2486100" cy="4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326" name="Google Shape;326;p37"/>
          <p:cNvSpPr txBox="1"/>
          <p:nvPr>
            <p:ph idx="4" type="subTitle"/>
          </p:nvPr>
        </p:nvSpPr>
        <p:spPr>
          <a:xfrm>
            <a:off x="1351250" y="2111217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7" name="Google Shape;327;p37"/>
          <p:cNvSpPr txBox="1"/>
          <p:nvPr>
            <p:ph idx="5" type="subTitle"/>
          </p:nvPr>
        </p:nvSpPr>
        <p:spPr>
          <a:xfrm>
            <a:off x="5306650" y="3552118"/>
            <a:ext cx="2486100" cy="4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328" name="Google Shape;328;p37"/>
          <p:cNvSpPr txBox="1"/>
          <p:nvPr>
            <p:ph idx="6" type="subTitle"/>
          </p:nvPr>
        </p:nvSpPr>
        <p:spPr>
          <a:xfrm>
            <a:off x="5306650" y="3946487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9" name="Google Shape;329;p37"/>
          <p:cNvSpPr txBox="1"/>
          <p:nvPr>
            <p:ph idx="7" type="subTitle"/>
          </p:nvPr>
        </p:nvSpPr>
        <p:spPr>
          <a:xfrm>
            <a:off x="1351250" y="3552118"/>
            <a:ext cx="2486100" cy="4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330" name="Google Shape;330;p37"/>
          <p:cNvSpPr txBox="1"/>
          <p:nvPr>
            <p:ph idx="8" type="subTitle"/>
          </p:nvPr>
        </p:nvSpPr>
        <p:spPr>
          <a:xfrm>
            <a:off x="1351300" y="3946487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1" name="Google Shape;331;p37"/>
          <p:cNvSpPr txBox="1"/>
          <p:nvPr>
            <p:ph hasCustomPrompt="1" idx="9" type="title"/>
          </p:nvPr>
        </p:nvSpPr>
        <p:spPr>
          <a:xfrm>
            <a:off x="1351250" y="1131425"/>
            <a:ext cx="2486100" cy="6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32" name="Google Shape;332;p37"/>
          <p:cNvSpPr txBox="1"/>
          <p:nvPr>
            <p:ph hasCustomPrompt="1" idx="13" type="title"/>
          </p:nvPr>
        </p:nvSpPr>
        <p:spPr>
          <a:xfrm>
            <a:off x="5306650" y="1131425"/>
            <a:ext cx="2486100" cy="6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33" name="Google Shape;333;p37"/>
          <p:cNvSpPr txBox="1"/>
          <p:nvPr>
            <p:ph hasCustomPrompt="1" idx="14" type="title"/>
          </p:nvPr>
        </p:nvSpPr>
        <p:spPr>
          <a:xfrm>
            <a:off x="1351300" y="2964563"/>
            <a:ext cx="2486100" cy="6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34" name="Google Shape;334;p37"/>
          <p:cNvSpPr txBox="1"/>
          <p:nvPr>
            <p:ph hasCustomPrompt="1" idx="15" type="title"/>
          </p:nvPr>
        </p:nvSpPr>
        <p:spPr>
          <a:xfrm>
            <a:off x="5306650" y="2964563"/>
            <a:ext cx="2486100" cy="6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CUSTOM_4_2_1"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38"/>
          <p:cNvSpPr txBox="1"/>
          <p:nvPr>
            <p:ph idx="1" type="subTitle"/>
          </p:nvPr>
        </p:nvSpPr>
        <p:spPr>
          <a:xfrm>
            <a:off x="3718325" y="3294199"/>
            <a:ext cx="16428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37" name="Google Shape;337;p38"/>
          <p:cNvSpPr txBox="1"/>
          <p:nvPr>
            <p:ph idx="2" type="subTitle"/>
          </p:nvPr>
        </p:nvSpPr>
        <p:spPr>
          <a:xfrm>
            <a:off x="3617675" y="3703897"/>
            <a:ext cx="1844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338" name="Google Shape;338;p38"/>
          <p:cNvSpPr txBox="1"/>
          <p:nvPr>
            <p:ph idx="3" type="subTitle"/>
          </p:nvPr>
        </p:nvSpPr>
        <p:spPr>
          <a:xfrm>
            <a:off x="1328025" y="3294199"/>
            <a:ext cx="16428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39" name="Google Shape;339;p38"/>
          <p:cNvSpPr txBox="1"/>
          <p:nvPr>
            <p:ph idx="4" type="subTitle"/>
          </p:nvPr>
        </p:nvSpPr>
        <p:spPr>
          <a:xfrm>
            <a:off x="1227426" y="3703897"/>
            <a:ext cx="1844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340" name="Google Shape;340;p38"/>
          <p:cNvSpPr txBox="1"/>
          <p:nvPr>
            <p:ph idx="5" type="subTitle"/>
          </p:nvPr>
        </p:nvSpPr>
        <p:spPr>
          <a:xfrm>
            <a:off x="6108550" y="3294199"/>
            <a:ext cx="16431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41" name="Google Shape;341;p38"/>
          <p:cNvSpPr txBox="1"/>
          <p:nvPr>
            <p:ph idx="6" type="subTitle"/>
          </p:nvPr>
        </p:nvSpPr>
        <p:spPr>
          <a:xfrm>
            <a:off x="6008050" y="3703897"/>
            <a:ext cx="1844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342" name="Google Shape;342;p38"/>
          <p:cNvSpPr txBox="1"/>
          <p:nvPr>
            <p:ph type="title"/>
          </p:nvPr>
        </p:nvSpPr>
        <p:spPr>
          <a:xfrm>
            <a:off x="713225" y="445025"/>
            <a:ext cx="3188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343" name="Google Shape;343;p38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4" name="Google Shape;344;p38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3">
  <p:cSld name="CUSTOM_5"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9"/>
          <p:cNvSpPr txBox="1"/>
          <p:nvPr>
            <p:ph idx="1" type="subTitle"/>
          </p:nvPr>
        </p:nvSpPr>
        <p:spPr>
          <a:xfrm>
            <a:off x="4750175" y="1632746"/>
            <a:ext cx="20148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47" name="Google Shape;347;p39"/>
          <p:cNvSpPr txBox="1"/>
          <p:nvPr>
            <p:ph idx="2" type="subTitle"/>
          </p:nvPr>
        </p:nvSpPr>
        <p:spPr>
          <a:xfrm>
            <a:off x="4750184" y="2035022"/>
            <a:ext cx="201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8" name="Google Shape;348;p39"/>
          <p:cNvSpPr txBox="1"/>
          <p:nvPr>
            <p:ph idx="3" type="subTitle"/>
          </p:nvPr>
        </p:nvSpPr>
        <p:spPr>
          <a:xfrm>
            <a:off x="2306450" y="1632746"/>
            <a:ext cx="20148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49" name="Google Shape;349;p39"/>
          <p:cNvSpPr txBox="1"/>
          <p:nvPr>
            <p:ph idx="4" type="subTitle"/>
          </p:nvPr>
        </p:nvSpPr>
        <p:spPr>
          <a:xfrm>
            <a:off x="2306462" y="2035022"/>
            <a:ext cx="201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0" name="Google Shape;350;p39"/>
          <p:cNvSpPr txBox="1"/>
          <p:nvPr>
            <p:ph idx="5" type="subTitle"/>
          </p:nvPr>
        </p:nvSpPr>
        <p:spPr>
          <a:xfrm>
            <a:off x="4750175" y="3062273"/>
            <a:ext cx="20148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51" name="Google Shape;351;p39"/>
          <p:cNvSpPr txBox="1"/>
          <p:nvPr>
            <p:ph idx="6" type="subTitle"/>
          </p:nvPr>
        </p:nvSpPr>
        <p:spPr>
          <a:xfrm>
            <a:off x="4750184" y="3471047"/>
            <a:ext cx="201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2" name="Google Shape;352;p39"/>
          <p:cNvSpPr txBox="1"/>
          <p:nvPr>
            <p:ph idx="7" type="subTitle"/>
          </p:nvPr>
        </p:nvSpPr>
        <p:spPr>
          <a:xfrm>
            <a:off x="2306450" y="3062273"/>
            <a:ext cx="20148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53" name="Google Shape;353;p39"/>
          <p:cNvSpPr txBox="1"/>
          <p:nvPr>
            <p:ph idx="8" type="subTitle"/>
          </p:nvPr>
        </p:nvSpPr>
        <p:spPr>
          <a:xfrm>
            <a:off x="2306462" y="3471047"/>
            <a:ext cx="201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4" name="Google Shape;354;p39"/>
          <p:cNvSpPr txBox="1"/>
          <p:nvPr>
            <p:ph type="title"/>
          </p:nvPr>
        </p:nvSpPr>
        <p:spPr>
          <a:xfrm>
            <a:off x="713225" y="445025"/>
            <a:ext cx="2785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355" name="Google Shape;355;p39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6" name="Google Shape;356;p39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3">
  <p:cSld name="CUSTOM_26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8" name="Google Shape;358;p40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9" name="Google Shape;359;p40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0" name="Google Shape;360;p40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1" name="Google Shape;361;p40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2" name="Google Shape;362;p40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3" name="Google Shape;363;p40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4" name="Google Shape;364;p40"/>
          <p:cNvSpPr txBox="1"/>
          <p:nvPr>
            <p:ph idx="1" type="subTitle"/>
          </p:nvPr>
        </p:nvSpPr>
        <p:spPr>
          <a:xfrm>
            <a:off x="728750" y="1112872"/>
            <a:ext cx="20148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65" name="Google Shape;365;p40"/>
          <p:cNvSpPr txBox="1"/>
          <p:nvPr>
            <p:ph idx="2" type="subTitle"/>
          </p:nvPr>
        </p:nvSpPr>
        <p:spPr>
          <a:xfrm>
            <a:off x="728762" y="1515149"/>
            <a:ext cx="201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6" name="Google Shape;366;p40"/>
          <p:cNvSpPr txBox="1"/>
          <p:nvPr>
            <p:ph idx="3" type="subTitle"/>
          </p:nvPr>
        </p:nvSpPr>
        <p:spPr>
          <a:xfrm>
            <a:off x="728750" y="2036386"/>
            <a:ext cx="20148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67" name="Google Shape;367;p40"/>
          <p:cNvSpPr txBox="1"/>
          <p:nvPr>
            <p:ph idx="4" type="subTitle"/>
          </p:nvPr>
        </p:nvSpPr>
        <p:spPr>
          <a:xfrm>
            <a:off x="728762" y="2445160"/>
            <a:ext cx="201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8" name="Google Shape;368;p40"/>
          <p:cNvSpPr txBox="1"/>
          <p:nvPr>
            <p:ph type="title"/>
          </p:nvPr>
        </p:nvSpPr>
        <p:spPr>
          <a:xfrm>
            <a:off x="1531650" y="445025"/>
            <a:ext cx="6080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sp>
        <p:nvSpPr>
          <p:cNvPr id="369" name="Google Shape;369;p40"/>
          <p:cNvSpPr txBox="1"/>
          <p:nvPr>
            <p:ph idx="5" type="subTitle"/>
          </p:nvPr>
        </p:nvSpPr>
        <p:spPr>
          <a:xfrm>
            <a:off x="728750" y="2997225"/>
            <a:ext cx="20148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70" name="Google Shape;370;p40"/>
          <p:cNvSpPr txBox="1"/>
          <p:nvPr>
            <p:ph idx="6" type="subTitle"/>
          </p:nvPr>
        </p:nvSpPr>
        <p:spPr>
          <a:xfrm>
            <a:off x="728762" y="3405999"/>
            <a:ext cx="201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/>
          <p:nvPr>
            <p:ph type="title"/>
          </p:nvPr>
        </p:nvSpPr>
        <p:spPr>
          <a:xfrm>
            <a:off x="713225" y="445025"/>
            <a:ext cx="5681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" type="subTitle"/>
          </p:nvPr>
        </p:nvSpPr>
        <p:spPr>
          <a:xfrm>
            <a:off x="5038975" y="2551449"/>
            <a:ext cx="2486100" cy="50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2" name="Google Shape;32;p5"/>
          <p:cNvSpPr txBox="1"/>
          <p:nvPr>
            <p:ph idx="2" type="subTitle"/>
          </p:nvPr>
        </p:nvSpPr>
        <p:spPr>
          <a:xfrm>
            <a:off x="5038975" y="2961200"/>
            <a:ext cx="2486100" cy="90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3" type="subTitle"/>
          </p:nvPr>
        </p:nvSpPr>
        <p:spPr>
          <a:xfrm>
            <a:off x="1693175" y="2551449"/>
            <a:ext cx="2486100" cy="50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4" name="Google Shape;34;p5"/>
          <p:cNvSpPr txBox="1"/>
          <p:nvPr>
            <p:ph idx="4" type="subTitle"/>
          </p:nvPr>
        </p:nvSpPr>
        <p:spPr>
          <a:xfrm>
            <a:off x="1693175" y="2961200"/>
            <a:ext cx="2486100" cy="90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35" name="Google Shape;35;p5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" name="Google Shape;36;p5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" name="Google Shape;37;p5"/>
          <p:cNvCxnSpPr/>
          <p:nvPr/>
        </p:nvCxnSpPr>
        <p:spPr>
          <a:xfrm flipH="1">
            <a:off x="6935750" y="3931325"/>
            <a:ext cx="2549400" cy="13545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6"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41"/>
          <p:cNvSpPr txBox="1"/>
          <p:nvPr>
            <p:ph hasCustomPrompt="1" type="title"/>
          </p:nvPr>
        </p:nvSpPr>
        <p:spPr>
          <a:xfrm>
            <a:off x="2592925" y="714600"/>
            <a:ext cx="3958200" cy="6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45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  <p:sp>
        <p:nvSpPr>
          <p:cNvPr id="373" name="Google Shape;373;p41"/>
          <p:cNvSpPr txBox="1"/>
          <p:nvPr>
            <p:ph idx="1" type="subTitle"/>
          </p:nvPr>
        </p:nvSpPr>
        <p:spPr>
          <a:xfrm>
            <a:off x="2364984" y="1346400"/>
            <a:ext cx="4414200" cy="37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4" name="Google Shape;374;p41"/>
          <p:cNvSpPr txBox="1"/>
          <p:nvPr>
            <p:ph hasCustomPrompt="1" idx="2" type="title"/>
          </p:nvPr>
        </p:nvSpPr>
        <p:spPr>
          <a:xfrm>
            <a:off x="2592925" y="2063025"/>
            <a:ext cx="3958200" cy="6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43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  <p:sp>
        <p:nvSpPr>
          <p:cNvPr id="375" name="Google Shape;375;p41"/>
          <p:cNvSpPr txBox="1"/>
          <p:nvPr>
            <p:ph idx="3" type="subTitle"/>
          </p:nvPr>
        </p:nvSpPr>
        <p:spPr>
          <a:xfrm>
            <a:off x="2364984" y="2694825"/>
            <a:ext cx="4414200" cy="37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6" name="Google Shape;376;p41"/>
          <p:cNvSpPr txBox="1"/>
          <p:nvPr>
            <p:ph hasCustomPrompt="1" idx="4" type="title"/>
          </p:nvPr>
        </p:nvSpPr>
        <p:spPr>
          <a:xfrm>
            <a:off x="2592925" y="3411450"/>
            <a:ext cx="3958200" cy="6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43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  <p:sp>
        <p:nvSpPr>
          <p:cNvPr id="377" name="Google Shape;377;p41"/>
          <p:cNvSpPr txBox="1"/>
          <p:nvPr>
            <p:ph idx="5" type="subTitle"/>
          </p:nvPr>
        </p:nvSpPr>
        <p:spPr>
          <a:xfrm>
            <a:off x="2364950" y="4043250"/>
            <a:ext cx="4414200" cy="37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378" name="Google Shape;378;p41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9" name="Google Shape;379;p41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2">
  <p:cSld name="CUSTOM_28"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42"/>
          <p:cNvSpPr txBox="1"/>
          <p:nvPr>
            <p:ph idx="1" type="subTitle"/>
          </p:nvPr>
        </p:nvSpPr>
        <p:spPr>
          <a:xfrm>
            <a:off x="5700609" y="2084269"/>
            <a:ext cx="27645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82" name="Google Shape;382;p42"/>
          <p:cNvSpPr txBox="1"/>
          <p:nvPr>
            <p:ph idx="2" type="subTitle"/>
          </p:nvPr>
        </p:nvSpPr>
        <p:spPr>
          <a:xfrm>
            <a:off x="5700621" y="2486544"/>
            <a:ext cx="2764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Mako"/>
                <a:ea typeface="Mako"/>
                <a:cs typeface="Mako"/>
                <a:sym typeface="Mak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3" name="Google Shape;383;p42"/>
          <p:cNvSpPr txBox="1"/>
          <p:nvPr>
            <p:ph idx="3" type="subTitle"/>
          </p:nvPr>
        </p:nvSpPr>
        <p:spPr>
          <a:xfrm>
            <a:off x="1973988" y="902134"/>
            <a:ext cx="27645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84" name="Google Shape;384;p42"/>
          <p:cNvSpPr txBox="1"/>
          <p:nvPr>
            <p:ph idx="4" type="subTitle"/>
          </p:nvPr>
        </p:nvSpPr>
        <p:spPr>
          <a:xfrm>
            <a:off x="1973988" y="1304410"/>
            <a:ext cx="2764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Mako"/>
                <a:ea typeface="Mako"/>
                <a:cs typeface="Mako"/>
                <a:sym typeface="Mak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5" name="Google Shape;385;p42"/>
          <p:cNvSpPr txBox="1"/>
          <p:nvPr>
            <p:ph idx="5" type="subTitle"/>
          </p:nvPr>
        </p:nvSpPr>
        <p:spPr>
          <a:xfrm>
            <a:off x="1973988" y="3290875"/>
            <a:ext cx="27645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86" name="Google Shape;386;p42"/>
          <p:cNvSpPr txBox="1"/>
          <p:nvPr>
            <p:ph idx="6" type="subTitle"/>
          </p:nvPr>
        </p:nvSpPr>
        <p:spPr>
          <a:xfrm>
            <a:off x="1973988" y="3699649"/>
            <a:ext cx="2764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387" name="Google Shape;387;p4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8" name="Google Shape;388;p4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9" name="Google Shape;389;p42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0" name="Google Shape;390;p42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1" name="Google Shape;391;p42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2" name="Google Shape;392;p42"/>
          <p:cNvSpPr txBox="1"/>
          <p:nvPr>
            <p:ph hasCustomPrompt="1" type="title"/>
          </p:nvPr>
        </p:nvSpPr>
        <p:spPr>
          <a:xfrm>
            <a:off x="733000" y="1114450"/>
            <a:ext cx="1118100" cy="6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45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  <p:sp>
        <p:nvSpPr>
          <p:cNvPr id="393" name="Google Shape;393;p42"/>
          <p:cNvSpPr txBox="1"/>
          <p:nvPr>
            <p:ph hasCustomPrompt="1" idx="7" type="title"/>
          </p:nvPr>
        </p:nvSpPr>
        <p:spPr>
          <a:xfrm>
            <a:off x="733000" y="3503175"/>
            <a:ext cx="1118100" cy="6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45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  <p:sp>
        <p:nvSpPr>
          <p:cNvPr id="394" name="Google Shape;394;p42"/>
          <p:cNvSpPr txBox="1"/>
          <p:nvPr>
            <p:ph hasCustomPrompt="1" idx="8" type="title"/>
          </p:nvPr>
        </p:nvSpPr>
        <p:spPr>
          <a:xfrm>
            <a:off x="4441002" y="2276488"/>
            <a:ext cx="1118100" cy="6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45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5">
  <p:cSld name="CUSTOM_7_1"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43"/>
          <p:cNvSpPr txBox="1"/>
          <p:nvPr>
            <p:ph type="title"/>
          </p:nvPr>
        </p:nvSpPr>
        <p:spPr>
          <a:xfrm>
            <a:off x="803750" y="2040496"/>
            <a:ext cx="4087500" cy="67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97" name="Google Shape;397;p43"/>
          <p:cNvSpPr txBox="1"/>
          <p:nvPr>
            <p:ph idx="1" type="subTitle"/>
          </p:nvPr>
        </p:nvSpPr>
        <p:spPr>
          <a:xfrm>
            <a:off x="803750" y="2693525"/>
            <a:ext cx="3159300" cy="55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398" name="Google Shape;398;p4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9" name="Google Shape;399;p4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6">
  <p:cSld name="CUSTOM_7_2"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44"/>
          <p:cNvSpPr txBox="1"/>
          <p:nvPr>
            <p:ph type="title"/>
          </p:nvPr>
        </p:nvSpPr>
        <p:spPr>
          <a:xfrm>
            <a:off x="4490150" y="2047725"/>
            <a:ext cx="3364200" cy="6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9pPr>
          </a:lstStyle>
          <a:p/>
        </p:txBody>
      </p:sp>
      <p:sp>
        <p:nvSpPr>
          <p:cNvPr id="402" name="Google Shape;402;p44"/>
          <p:cNvSpPr txBox="1"/>
          <p:nvPr>
            <p:ph idx="1" type="subTitle"/>
          </p:nvPr>
        </p:nvSpPr>
        <p:spPr>
          <a:xfrm>
            <a:off x="4855550" y="2694825"/>
            <a:ext cx="2998800" cy="55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Josefin Sans"/>
              <a:buNone/>
              <a:defRPr sz="14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9pPr>
          </a:lstStyle>
          <a:p/>
        </p:txBody>
      </p:sp>
      <p:cxnSp>
        <p:nvCxnSpPr>
          <p:cNvPr id="403" name="Google Shape;403;p44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4" name="Google Shape;404;p44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7">
  <p:cSld name="CUSTOM_8"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45"/>
          <p:cNvSpPr txBox="1"/>
          <p:nvPr>
            <p:ph idx="1" type="subTitle"/>
          </p:nvPr>
        </p:nvSpPr>
        <p:spPr>
          <a:xfrm>
            <a:off x="4166800" y="1453525"/>
            <a:ext cx="3957600" cy="288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381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7" name="Google Shape;407;p45"/>
          <p:cNvSpPr txBox="1"/>
          <p:nvPr>
            <p:ph type="title"/>
          </p:nvPr>
        </p:nvSpPr>
        <p:spPr>
          <a:xfrm>
            <a:off x="713225" y="445025"/>
            <a:ext cx="450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408" name="Google Shape;408;p45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9" name="Google Shape;409;p45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0" name="Google Shape;410;p45"/>
          <p:cNvCxnSpPr/>
          <p:nvPr/>
        </p:nvCxnSpPr>
        <p:spPr>
          <a:xfrm flipH="1">
            <a:off x="6772150" y="3663450"/>
            <a:ext cx="2823300" cy="16332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29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2" name="Google Shape;412;p46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3" name="Google Shape;413;p46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4" name="Google Shape;414;p46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5" name="Google Shape;415;p46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6" name="Google Shape;416;p46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7" name="Google Shape;417;p46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18" name="Google Shape;418;p46"/>
          <p:cNvSpPr txBox="1"/>
          <p:nvPr>
            <p:ph type="title"/>
          </p:nvPr>
        </p:nvSpPr>
        <p:spPr>
          <a:xfrm>
            <a:off x="1531650" y="445025"/>
            <a:ext cx="6080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sp>
        <p:nvSpPr>
          <p:cNvPr id="419" name="Google Shape;419;p46"/>
          <p:cNvSpPr txBox="1"/>
          <p:nvPr>
            <p:ph idx="1" type="subTitle"/>
          </p:nvPr>
        </p:nvSpPr>
        <p:spPr>
          <a:xfrm>
            <a:off x="4525188" y="1537663"/>
            <a:ext cx="3957600" cy="288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381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420" name="Google Shape;420;p46"/>
          <p:cNvSpPr txBox="1"/>
          <p:nvPr>
            <p:ph idx="2" type="subTitle"/>
          </p:nvPr>
        </p:nvSpPr>
        <p:spPr>
          <a:xfrm>
            <a:off x="661213" y="1537663"/>
            <a:ext cx="3957600" cy="288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381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9"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47"/>
          <p:cNvSpPr txBox="1"/>
          <p:nvPr>
            <p:ph idx="1" type="subTitle"/>
          </p:nvPr>
        </p:nvSpPr>
        <p:spPr>
          <a:xfrm>
            <a:off x="4816075" y="3616375"/>
            <a:ext cx="2942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423" name="Google Shape;423;p47"/>
          <p:cNvSpPr txBox="1"/>
          <p:nvPr>
            <p:ph idx="2" type="subTitle"/>
          </p:nvPr>
        </p:nvSpPr>
        <p:spPr>
          <a:xfrm>
            <a:off x="4816200" y="3956375"/>
            <a:ext cx="2941800" cy="65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4" name="Google Shape;424;p47"/>
          <p:cNvSpPr txBox="1"/>
          <p:nvPr>
            <p:ph idx="3" type="subTitle"/>
          </p:nvPr>
        </p:nvSpPr>
        <p:spPr>
          <a:xfrm>
            <a:off x="1385829" y="3616375"/>
            <a:ext cx="2942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425" name="Google Shape;425;p47"/>
          <p:cNvSpPr txBox="1"/>
          <p:nvPr>
            <p:ph idx="4" type="subTitle"/>
          </p:nvPr>
        </p:nvSpPr>
        <p:spPr>
          <a:xfrm>
            <a:off x="1386025" y="3956375"/>
            <a:ext cx="2941800" cy="65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6" name="Google Shape;426;p47"/>
          <p:cNvSpPr txBox="1"/>
          <p:nvPr>
            <p:ph type="title"/>
          </p:nvPr>
        </p:nvSpPr>
        <p:spPr>
          <a:xfrm>
            <a:off x="713225" y="445025"/>
            <a:ext cx="2729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427" name="Google Shape;427;p47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8" name="Google Shape;428;p47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4">
  <p:cSld name="CUSTOM_31"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48"/>
          <p:cNvSpPr txBox="1"/>
          <p:nvPr>
            <p:ph type="title"/>
          </p:nvPr>
        </p:nvSpPr>
        <p:spPr>
          <a:xfrm>
            <a:off x="1244250" y="445025"/>
            <a:ext cx="665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sp>
        <p:nvSpPr>
          <p:cNvPr id="431" name="Google Shape;431;p48"/>
          <p:cNvSpPr txBox="1"/>
          <p:nvPr>
            <p:ph idx="1" type="subTitle"/>
          </p:nvPr>
        </p:nvSpPr>
        <p:spPr>
          <a:xfrm>
            <a:off x="3509000" y="33987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432" name="Google Shape;432;p48"/>
          <p:cNvSpPr txBox="1"/>
          <p:nvPr>
            <p:ph idx="2" type="subTitle"/>
          </p:nvPr>
        </p:nvSpPr>
        <p:spPr>
          <a:xfrm>
            <a:off x="3509025" y="3814950"/>
            <a:ext cx="2126100" cy="88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3" name="Google Shape;433;p48"/>
          <p:cNvSpPr txBox="1"/>
          <p:nvPr>
            <p:ph idx="3" type="subTitle"/>
          </p:nvPr>
        </p:nvSpPr>
        <p:spPr>
          <a:xfrm>
            <a:off x="953025" y="33987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434" name="Google Shape;434;p48"/>
          <p:cNvSpPr txBox="1"/>
          <p:nvPr>
            <p:ph idx="4" type="subTitle"/>
          </p:nvPr>
        </p:nvSpPr>
        <p:spPr>
          <a:xfrm>
            <a:off x="953125" y="3814951"/>
            <a:ext cx="2126100" cy="88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5" name="Google Shape;435;p48"/>
          <p:cNvSpPr txBox="1"/>
          <p:nvPr>
            <p:ph idx="5" type="subTitle"/>
          </p:nvPr>
        </p:nvSpPr>
        <p:spPr>
          <a:xfrm>
            <a:off x="6064875" y="33987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436" name="Google Shape;436;p48"/>
          <p:cNvSpPr txBox="1"/>
          <p:nvPr>
            <p:ph idx="6" type="subTitle"/>
          </p:nvPr>
        </p:nvSpPr>
        <p:spPr>
          <a:xfrm>
            <a:off x="6064875" y="3814950"/>
            <a:ext cx="2126100" cy="88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437" name="Google Shape;437;p48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8" name="Google Shape;438;p48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9" name="Google Shape;439;p48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0" name="Google Shape;440;p48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1"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49"/>
          <p:cNvSpPr txBox="1"/>
          <p:nvPr>
            <p:ph type="title"/>
          </p:nvPr>
        </p:nvSpPr>
        <p:spPr>
          <a:xfrm>
            <a:off x="2832900" y="791200"/>
            <a:ext cx="3478200" cy="92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7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443" name="Google Shape;443;p49"/>
          <p:cNvSpPr txBox="1"/>
          <p:nvPr>
            <p:ph idx="1" type="subTitle"/>
          </p:nvPr>
        </p:nvSpPr>
        <p:spPr>
          <a:xfrm>
            <a:off x="2983350" y="1749425"/>
            <a:ext cx="3177300" cy="92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4" name="Google Shape;444;p49"/>
          <p:cNvSpPr txBox="1"/>
          <p:nvPr/>
        </p:nvSpPr>
        <p:spPr>
          <a:xfrm>
            <a:off x="2900450" y="3438275"/>
            <a:ext cx="3343200" cy="71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CREDITS</a:t>
            </a:r>
            <a:r>
              <a:rPr lang="en"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: This presentation template was created by </a:t>
            </a:r>
            <a:r>
              <a:rPr b="1" lang="en" sz="1100">
                <a:solidFill>
                  <a:schemeClr val="dk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, including icons by </a:t>
            </a:r>
            <a:r>
              <a:rPr b="1" lang="en" sz="1100">
                <a:solidFill>
                  <a:schemeClr val="dk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, infographics &amp; images by </a:t>
            </a:r>
            <a:r>
              <a:rPr b="1" lang="en" sz="1100">
                <a:solidFill>
                  <a:schemeClr val="dk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1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45" name="Google Shape;445;p49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6" name="Google Shape;446;p49"/>
          <p:cNvCxnSpPr/>
          <p:nvPr/>
        </p:nvCxnSpPr>
        <p:spPr>
          <a:xfrm>
            <a:off x="-257975" y="3935375"/>
            <a:ext cx="3047400" cy="13464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7" name="Google Shape;447;p49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8" name="Google Shape;448;p49"/>
          <p:cNvCxnSpPr/>
          <p:nvPr/>
        </p:nvCxnSpPr>
        <p:spPr>
          <a:xfrm>
            <a:off x="6467450" y="-72550"/>
            <a:ext cx="3047400" cy="13464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10"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0" name="Google Shape;450;p50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1" name="Google Shape;451;p50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40" name="Google Shape;40;p6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" name="Google Shape;41;p6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10_1"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3" name="Google Shape;453;p51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4" name="Google Shape;454;p51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5" name="Google Shape;455;p51"/>
          <p:cNvCxnSpPr/>
          <p:nvPr/>
        </p:nvCxnSpPr>
        <p:spPr>
          <a:xfrm>
            <a:off x="7434175" y="-125600"/>
            <a:ext cx="1993200" cy="13302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6" name="Google Shape;456;p51"/>
          <p:cNvCxnSpPr/>
          <p:nvPr/>
        </p:nvCxnSpPr>
        <p:spPr>
          <a:xfrm>
            <a:off x="-147275" y="3943475"/>
            <a:ext cx="1993200" cy="13302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10_1_1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8" name="Google Shape;458;p5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9" name="Google Shape;459;p5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0" name="Google Shape;460;p52"/>
          <p:cNvCxnSpPr/>
          <p:nvPr/>
        </p:nvCxnSpPr>
        <p:spPr>
          <a:xfrm flipH="1">
            <a:off x="6772150" y="3663450"/>
            <a:ext cx="2823300" cy="16332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3">
  <p:cSld name="CUSTOM_30"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62" name="Google Shape;462;p5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3" name="Google Shape;463;p5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4" name="Google Shape;464;p53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5" name="Google Shape;465;p53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6" name="Google Shape;466;p53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7" name="Google Shape;467;p53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3">
  <p:cSld name="TITLE_AND_TWO_COLUMNS_1"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70" name="Google Shape;470;p54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71" name="Google Shape;471;p54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72" name="Google Shape;472;p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7"/>
          <p:cNvSpPr txBox="1"/>
          <p:nvPr>
            <p:ph idx="1" type="subTitle"/>
          </p:nvPr>
        </p:nvSpPr>
        <p:spPr>
          <a:xfrm>
            <a:off x="2247500" y="1433050"/>
            <a:ext cx="1838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b="1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b="1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b="1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b="1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b="1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b="1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b="1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b="1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44" name="Google Shape;44;p7"/>
          <p:cNvSpPr txBox="1"/>
          <p:nvPr>
            <p:ph idx="2" type="subTitle"/>
          </p:nvPr>
        </p:nvSpPr>
        <p:spPr>
          <a:xfrm>
            <a:off x="2247500" y="1790050"/>
            <a:ext cx="5160300" cy="27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50800" rtl="0">
              <a:lnSpc>
                <a:spcPct val="166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>
                <a:solidFill>
                  <a:srgbClr val="374957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45" name="Google Shape;45;p7"/>
          <p:cNvSpPr txBox="1"/>
          <p:nvPr>
            <p:ph type="title"/>
          </p:nvPr>
        </p:nvSpPr>
        <p:spPr>
          <a:xfrm>
            <a:off x="713225" y="445025"/>
            <a:ext cx="4297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46" name="Google Shape;46;p7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7" name="Google Shape;47;p7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8"/>
          <p:cNvSpPr txBox="1"/>
          <p:nvPr>
            <p:ph type="title"/>
          </p:nvPr>
        </p:nvSpPr>
        <p:spPr>
          <a:xfrm>
            <a:off x="1122500" y="1073000"/>
            <a:ext cx="6899100" cy="285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cxnSp>
        <p:nvCxnSpPr>
          <p:cNvPr id="50" name="Google Shape;50;p8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" name="Google Shape;51;p8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" name="Google Shape;52;p8"/>
          <p:cNvCxnSpPr/>
          <p:nvPr/>
        </p:nvCxnSpPr>
        <p:spPr>
          <a:xfrm flipH="1">
            <a:off x="7093250" y="3935075"/>
            <a:ext cx="2332800" cy="1347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" name="Google Shape;53;p8"/>
          <p:cNvCxnSpPr/>
          <p:nvPr/>
        </p:nvCxnSpPr>
        <p:spPr>
          <a:xfrm flipH="1">
            <a:off x="-420450" y="-121600"/>
            <a:ext cx="2332800" cy="1347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idx="1" type="subTitle"/>
          </p:nvPr>
        </p:nvSpPr>
        <p:spPr>
          <a:xfrm>
            <a:off x="895950" y="1682000"/>
            <a:ext cx="3847200" cy="237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type="title"/>
          </p:nvPr>
        </p:nvSpPr>
        <p:spPr>
          <a:xfrm>
            <a:off x="713225" y="445025"/>
            <a:ext cx="5679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57" name="Google Shape;57;p9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8" name="Google Shape;58;p9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9" name="Google Shape;59;p9"/>
          <p:cNvCxnSpPr/>
          <p:nvPr/>
        </p:nvCxnSpPr>
        <p:spPr>
          <a:xfrm flipH="1">
            <a:off x="5925450" y="2797500"/>
            <a:ext cx="3378000" cy="24669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0"/>
          <p:cNvSpPr txBox="1"/>
          <p:nvPr>
            <p:ph idx="1" type="body"/>
          </p:nvPr>
        </p:nvSpPr>
        <p:spPr>
          <a:xfrm>
            <a:off x="713225" y="441927"/>
            <a:ext cx="3557100" cy="97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000">
                <a:latin typeface="Vidaloka"/>
                <a:ea typeface="Vidaloka"/>
                <a:cs typeface="Vidaloka"/>
                <a:sym typeface="Vidaloka"/>
              </a:defRPr>
            </a:lvl1pPr>
          </a:lstStyle>
          <a:p/>
        </p:txBody>
      </p:sp>
      <p:cxnSp>
        <p:nvCxnSpPr>
          <p:cNvPr id="62" name="Google Shape;62;p10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" name="Google Shape;63;p10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4" name="Google Shape;64;p10"/>
          <p:cNvCxnSpPr/>
          <p:nvPr/>
        </p:nvCxnSpPr>
        <p:spPr>
          <a:xfrm flipH="1" rot="10800000">
            <a:off x="6144975" y="3103725"/>
            <a:ext cx="3118200" cy="22011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3" Type="http://schemas.openxmlformats.org/officeDocument/2006/relationships/slideLayout" Target="../slideLayouts/slideLayout53.xml"/><Relationship Id="rId52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54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Vidaloka"/>
              <a:buNone/>
              <a:defRPr sz="30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i="1" sz="3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i="1" sz="3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i="1" sz="3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i="1" sz="3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i="1" sz="3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i="1" sz="3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i="1" sz="3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i="1" sz="3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50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  <p:sldLayoutId id="2147483700" r:id="rId5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www.thinkmind.org/index.php?view=article&amp;articleid=content_2023_1_20_60011" TargetMode="External"/><Relationship Id="rId4" Type="http://schemas.openxmlformats.org/officeDocument/2006/relationships/hyperlink" Target="https://www.thinkmind.org/index.php?view=article&amp;articleid=content_2023_1_20_60011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jpg"/><Relationship Id="rId4" Type="http://schemas.openxmlformats.org/officeDocument/2006/relationships/image" Target="../media/image2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Relationship Id="rId4" Type="http://schemas.openxmlformats.org/officeDocument/2006/relationships/image" Target="../media/image4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55"/>
          <p:cNvSpPr txBox="1"/>
          <p:nvPr>
            <p:ph type="ctrTitle"/>
          </p:nvPr>
        </p:nvSpPr>
        <p:spPr>
          <a:xfrm>
            <a:off x="1039975" y="791100"/>
            <a:ext cx="7064100" cy="205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/>
              <a:t>ITSAMI - Image Tagging Software Applicable to Many Images</a:t>
            </a:r>
            <a:endParaRPr sz="4100"/>
          </a:p>
        </p:txBody>
      </p:sp>
      <p:sp>
        <p:nvSpPr>
          <p:cNvPr id="478" name="Google Shape;478;p55"/>
          <p:cNvSpPr txBox="1"/>
          <p:nvPr>
            <p:ph idx="1" type="subTitle"/>
          </p:nvPr>
        </p:nvSpPr>
        <p:spPr>
          <a:xfrm>
            <a:off x="311700" y="3062725"/>
            <a:ext cx="8520600" cy="151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Group 10</a:t>
            </a:r>
            <a:endParaRPr sz="19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Taufeeq Ali, Connor Ford, Fernando Hernandez, Bowen Liu, Tanner Raley, Asher Schubert, San Yun, Joel Zuniga</a:t>
            </a:r>
            <a:endParaRPr sz="1900"/>
          </a:p>
        </p:txBody>
      </p:sp>
      <p:pic>
        <p:nvPicPr>
          <p:cNvPr id="479" name="Google Shape;479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207" y="3734375"/>
            <a:ext cx="1963175" cy="2224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6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Testing</a:t>
            </a:r>
            <a:endParaRPr/>
          </a:p>
        </p:txBody>
      </p:sp>
      <p:sp>
        <p:nvSpPr>
          <p:cNvPr id="553" name="Google Shape;553;p64"/>
          <p:cNvSpPr txBox="1"/>
          <p:nvPr>
            <p:ph idx="2" type="body"/>
          </p:nvPr>
        </p:nvSpPr>
        <p:spPr>
          <a:xfrm>
            <a:off x="311700" y="112512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White Box Testing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554" name="Google Shape;554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284" y="1588249"/>
            <a:ext cx="8138351" cy="318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65"/>
          <p:cNvSpPr txBox="1"/>
          <p:nvPr>
            <p:ph type="title"/>
          </p:nvPr>
        </p:nvSpPr>
        <p:spPr>
          <a:xfrm>
            <a:off x="311700" y="2611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Prototype UI and Flow</a:t>
            </a:r>
            <a:endParaRPr/>
          </a:p>
        </p:txBody>
      </p:sp>
      <p:sp>
        <p:nvSpPr>
          <p:cNvPr id="560" name="Google Shape;560;p65"/>
          <p:cNvSpPr txBox="1"/>
          <p:nvPr>
            <p:ph idx="1" type="body"/>
          </p:nvPr>
        </p:nvSpPr>
        <p:spPr>
          <a:xfrm>
            <a:off x="713250" y="1272925"/>
            <a:ext cx="7717500" cy="329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561" name="Google Shape;561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17717"/>
            <a:ext cx="9144003" cy="41255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6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Scheduling</a:t>
            </a:r>
            <a:endParaRPr/>
          </a:p>
        </p:txBody>
      </p:sp>
      <p:graphicFrame>
        <p:nvGraphicFramePr>
          <p:cNvPr id="567" name="Google Shape;567;p66"/>
          <p:cNvGraphicFramePr/>
          <p:nvPr/>
        </p:nvGraphicFramePr>
        <p:xfrm>
          <a:off x="1811238" y="1017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{5B14A9F2-6788-4C4A-9F2B-65B45707704C}</a:tableStyleId>
              </a:tblPr>
              <a:tblGrid>
                <a:gridCol w="490525"/>
                <a:gridCol w="1257750"/>
                <a:gridCol w="1257750"/>
                <a:gridCol w="1257750"/>
                <a:gridCol w="1257750"/>
              </a:tblGrid>
              <a:tr h="3605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Task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Effort</a:t>
                      </a:r>
                      <a:endParaRPr sz="1000"/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(person-days)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Duration</a:t>
                      </a:r>
                      <a:endParaRPr sz="1000"/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(days)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Dependencies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Activity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052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T1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4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N/A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planning code structure</a:t>
                      </a:r>
                      <a:endParaRPr sz="1000"/>
                    </a:p>
                  </a:txBody>
                  <a:tcPr marT="19050" marB="19050" marR="91425" marL="914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052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T2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N/A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Culminate test image database</a:t>
                      </a:r>
                      <a:endParaRPr sz="1000"/>
                    </a:p>
                  </a:txBody>
                  <a:tcPr marT="19050" marB="19050" marR="91425" marL="914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052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T3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45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15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T1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develop tagging software</a:t>
                      </a:r>
                      <a:endParaRPr sz="1000"/>
                    </a:p>
                  </a:txBody>
                  <a:tcPr marT="19050" marB="19050" marR="91425" marL="914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72400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T4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15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7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T2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Create possible image tag database</a:t>
                      </a:r>
                      <a:endParaRPr sz="1000"/>
                    </a:p>
                  </a:txBody>
                  <a:tcPr marT="19050" marB="19050" marR="91425" marL="914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72400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T5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15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5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T3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test individual tag creation</a:t>
                      </a:r>
                      <a:endParaRPr sz="1000"/>
                    </a:p>
                  </a:txBody>
                  <a:tcPr marT="19050" marB="19050" marR="91425" marL="914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052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T6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5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3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T3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test new tag creation</a:t>
                      </a:r>
                      <a:endParaRPr sz="1000"/>
                    </a:p>
                  </a:txBody>
                  <a:tcPr marT="19050" marB="19050" marR="91425" marL="914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84300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T7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5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T3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test new image uploading and tagging</a:t>
                      </a:r>
                      <a:endParaRPr sz="1000"/>
                    </a:p>
                  </a:txBody>
                  <a:tcPr marT="19050" marB="19050" marR="91425" marL="914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6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Scheduling</a:t>
            </a:r>
            <a:r>
              <a:rPr lang="en"/>
              <a:t> Cont.</a:t>
            </a:r>
            <a:endParaRPr/>
          </a:p>
        </p:txBody>
      </p:sp>
      <p:graphicFrame>
        <p:nvGraphicFramePr>
          <p:cNvPr id="573" name="Google Shape;573;p67"/>
          <p:cNvGraphicFramePr/>
          <p:nvPr/>
        </p:nvGraphicFramePr>
        <p:xfrm>
          <a:off x="762000" y="1209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{5B14A9F2-6788-4C4A-9F2B-65B45707704C}</a:tableStyleId>
              </a:tblPr>
              <a:tblGrid>
                <a:gridCol w="952500"/>
                <a:gridCol w="952500"/>
                <a:gridCol w="952500"/>
                <a:gridCol w="952500"/>
                <a:gridCol w="952500"/>
                <a:gridCol w="952500"/>
                <a:gridCol w="952500"/>
                <a:gridCol w="952500"/>
              </a:tblGrid>
              <a:tr h="100000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Days: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1-3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4-6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7-9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10-12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13-15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16-18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19-21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Taufeeq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FF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Connor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FF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Fernando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Bowen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FF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Tanner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FF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Asher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00FF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San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00FF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Joel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00FF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T1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T2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T3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T4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T5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T6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T7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78" name="Google Shape;578;p68"/>
          <p:cNvGraphicFramePr/>
          <p:nvPr/>
        </p:nvGraphicFramePr>
        <p:xfrm>
          <a:off x="105513" y="150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{5B14A9F2-6788-4C4A-9F2B-65B45707704C}</a:tableStyleId>
              </a:tblPr>
              <a:tblGrid>
                <a:gridCol w="1752375"/>
                <a:gridCol w="1040050"/>
                <a:gridCol w="1396250"/>
                <a:gridCol w="1581425"/>
                <a:gridCol w="1438975"/>
                <a:gridCol w="1723900"/>
              </a:tblGrid>
              <a:tr h="438150">
                <a:tc>
                  <a:txBody>
                    <a:bodyPr/>
                    <a:lstStyle/>
                    <a:p>
                      <a:pPr indent="0" lvl="0" marL="88900" marR="1397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Feature</a:t>
                      </a:r>
                      <a:r>
                        <a:rPr lang="en" sz="1000"/>
                        <a:t> 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88900" marR="1397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rclip</a:t>
                      </a:r>
                      <a:r>
                        <a:rPr lang="en" sz="1000"/>
                        <a:t> 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88900" marR="1397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Eagle</a:t>
                      </a:r>
                      <a:r>
                        <a:rPr lang="en" sz="1000"/>
                        <a:t> 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88900" marR="1397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Adobe Bridge</a:t>
                      </a:r>
                      <a:r>
                        <a:rPr lang="en" sz="1000"/>
                        <a:t> 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88900" marR="1397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Hydrus</a:t>
                      </a:r>
                      <a:r>
                        <a:rPr lang="en" sz="1000"/>
                        <a:t> 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88900" marR="1397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Our System Goal</a:t>
                      </a:r>
                      <a:r>
                        <a:rPr lang="en" sz="1000"/>
                        <a:t> 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37950">
                <a:tc>
                  <a:txBody>
                    <a:bodyPr/>
                    <a:lstStyle/>
                    <a:p>
                      <a:pPr indent="0" lvl="0" marL="88900" marR="1397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GUI</a:t>
                      </a:r>
                      <a:r>
                        <a:rPr lang="en" sz="1000"/>
                        <a:t> 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88900" marR="1397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❌ 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88900" marR="1397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✅ 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88900" marR="1397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✅ 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88900" marR="1397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✅ 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88900" marR="1397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✅</a:t>
                      </a:r>
                      <a:r>
                        <a:rPr lang="en" sz="1000"/>
                        <a:t>(Modern) 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37950">
                <a:tc>
                  <a:txBody>
                    <a:bodyPr/>
                    <a:lstStyle/>
                    <a:p>
                      <a:pPr indent="0" lvl="0" marL="88900" marR="1397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Auto-Tagging</a:t>
                      </a:r>
                      <a:r>
                        <a:rPr lang="en" sz="1000"/>
                        <a:t> 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88900" marR="1397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❌ 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88900" marR="1397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❌ 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88900" marR="1397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❌ 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88900" marR="1397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❌ 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88900" marR="1397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✅</a:t>
                      </a:r>
                      <a:r>
                        <a:rPr lang="en" sz="1000"/>
                        <a:t>(AI-Powered) 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37950">
                <a:tc>
                  <a:txBody>
                    <a:bodyPr/>
                    <a:lstStyle/>
                    <a:p>
                      <a:pPr indent="0" lvl="0" marL="88900" marR="1397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Manual Tagging</a:t>
                      </a:r>
                      <a:r>
                        <a:rPr lang="en" sz="1000"/>
                        <a:t> 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88900" marR="1397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❌ 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88900" marR="1397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✅ 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88900" marR="1397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✅ 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88900" marR="1397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✅ 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88900" marR="1397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✅ 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37950">
                <a:tc>
                  <a:txBody>
                    <a:bodyPr/>
                    <a:lstStyle/>
                    <a:p>
                      <a:pPr indent="0" lvl="0" marL="88900" marR="1397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Offline Support</a:t>
                      </a:r>
                      <a:r>
                        <a:rPr lang="en" sz="1000"/>
                        <a:t> 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88900" marR="1397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✅ 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88900" marR="1397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✅ 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88900" marR="1397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✅ 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88900" marR="1397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✅ 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88900" marR="1397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✅ 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38150">
                <a:tc>
                  <a:txBody>
                    <a:bodyPr/>
                    <a:lstStyle/>
                    <a:p>
                      <a:pPr indent="0" lvl="0" marL="88900" marR="1397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Advanced Search</a:t>
                      </a:r>
                      <a:r>
                        <a:rPr lang="en" sz="1000"/>
                        <a:t> 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88900" marR="1397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❌ 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88900" marR="1397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✅</a:t>
                      </a:r>
                      <a:r>
                        <a:rPr lang="en" sz="1000"/>
                        <a:t>(Basic) 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88900" marR="1397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✅</a:t>
                      </a:r>
                      <a:r>
                        <a:rPr lang="en" sz="1000"/>
                        <a:t>(Metadata) 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88900" marR="1397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✅ 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88900" marR="1397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✅</a:t>
                      </a:r>
                      <a:r>
                        <a:rPr lang="en" sz="1000"/>
                        <a:t>(AI + Filters) 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0100">
                <a:tc>
                  <a:txBody>
                    <a:bodyPr/>
                    <a:lstStyle/>
                    <a:p>
                      <a:pPr indent="0" lvl="0" marL="88900" marR="1397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Performance</a:t>
                      </a:r>
                      <a:r>
                        <a:rPr lang="en" sz="1000"/>
                        <a:t> 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88900" marR="1397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✅ 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88900" marR="1397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✅</a:t>
                      </a:r>
                      <a:r>
                        <a:rPr lang="en" sz="1000"/>
                        <a:t>(Medium) 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88900" marR="1397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❌</a:t>
                      </a:r>
                      <a:r>
                        <a:rPr lang="en" sz="1000"/>
                        <a:t>(Heavy) 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88900" marR="1397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❌</a:t>
                      </a:r>
                      <a:r>
                        <a:rPr lang="en" sz="1000"/>
                        <a:t>(Slow) 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88900" marR="1397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✅ 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37950">
                <a:tc>
                  <a:txBody>
                    <a:bodyPr/>
                    <a:lstStyle/>
                    <a:p>
                      <a:pPr indent="0" lvl="0" marL="88900" marR="1397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Cross-Platform</a:t>
                      </a:r>
                      <a:r>
                        <a:rPr lang="en" sz="1000"/>
                        <a:t> 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88900" marR="1397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✅ 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88900" marR="1397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✅ 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88900" marR="1397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❌</a:t>
                      </a:r>
                      <a:r>
                        <a:rPr lang="en" sz="1000"/>
                        <a:t>(Win/Mac)  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88900" marR="1397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✅ 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88900" marR="1397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✅ 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38150">
                <a:tc>
                  <a:txBody>
                    <a:bodyPr/>
                    <a:lstStyle/>
                    <a:p>
                      <a:pPr indent="0" lvl="0" marL="88900" marR="1397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Metadata Support</a:t>
                      </a:r>
                      <a:r>
                        <a:rPr lang="en" sz="1000"/>
                        <a:t> 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88900" marR="1397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❌ 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88900" marR="1397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✅ 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88900" marR="1397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✅ 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88900" marR="1397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✅ 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88900" marR="1397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✅ 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38150">
                <a:tc>
                  <a:txBody>
                    <a:bodyPr/>
                    <a:lstStyle/>
                    <a:p>
                      <a:pPr indent="0" lvl="0" marL="88900" marR="1397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Batch Processing</a:t>
                      </a:r>
                      <a:r>
                        <a:rPr lang="en" sz="1000"/>
                        <a:t> 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88900" marR="1397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❌ 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88900" marR="1397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✅ 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88900" marR="1397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✅ 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88900" marR="1397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✅ 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88900" marR="1397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✅ 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0100">
                <a:tc>
                  <a:txBody>
                    <a:bodyPr/>
                    <a:lstStyle/>
                    <a:p>
                      <a:pPr indent="0" lvl="0" marL="88900" marR="1397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Extensibility</a:t>
                      </a:r>
                      <a:r>
                        <a:rPr lang="en" sz="1000"/>
                        <a:t> 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88900" marR="1397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❌ 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88900" marR="1397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✅</a:t>
                      </a:r>
                      <a:r>
                        <a:rPr lang="en" sz="1000"/>
                        <a:t>(Plugins) 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88900" marR="1397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✅</a:t>
                      </a:r>
                      <a:r>
                        <a:rPr lang="en" sz="1000"/>
                        <a:t>(Scripts) 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88900" marR="1397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✅</a:t>
                      </a:r>
                      <a:r>
                        <a:rPr lang="en" sz="1000"/>
                        <a:t>(Plugins) 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88900" marR="1397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✅</a:t>
                      </a:r>
                      <a:r>
                        <a:rPr lang="en" sz="1000"/>
                        <a:t>(Plugins) 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6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Similar Design Comparisons</a:t>
            </a:r>
            <a:endParaRPr/>
          </a:p>
        </p:txBody>
      </p:sp>
      <p:sp>
        <p:nvSpPr>
          <p:cNvPr id="584" name="Google Shape;584;p69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</a:rPr>
              <a:t>Adobe Bridge</a:t>
            </a:r>
            <a:r>
              <a:rPr lang="en" sz="1300">
                <a:solidFill>
                  <a:schemeClr val="dk1"/>
                </a:solidFill>
              </a:rPr>
              <a:t> 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chemeClr val="dk1"/>
                </a:solidFill>
              </a:rPr>
              <a:t>Purpose: </a:t>
            </a:r>
            <a:r>
              <a:rPr lang="en" sz="1100">
                <a:solidFill>
                  <a:schemeClr val="dk1"/>
                </a:solidFill>
              </a:rPr>
              <a:t>File browser with metadata management for creatives. </a:t>
            </a:r>
            <a:endParaRPr sz="11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chemeClr val="dk1"/>
                </a:solidFill>
              </a:rPr>
              <a:t>Strengths:</a:t>
            </a:r>
            <a:r>
              <a:rPr lang="en" sz="1100">
                <a:solidFill>
                  <a:schemeClr val="dk1"/>
                </a:solidFill>
              </a:rPr>
              <a:t> </a:t>
            </a:r>
            <a:endParaRPr sz="1100">
              <a:solidFill>
                <a:schemeClr val="dk1"/>
              </a:solidFill>
            </a:endParaRPr>
          </a:p>
          <a:p>
            <a:pPr indent="-29845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chemeClr val="dk1"/>
                </a:solidFill>
              </a:rPr>
              <a:t>Metadata Filtering: EXIF, IPTC, custom keywords. </a:t>
            </a:r>
            <a:endParaRPr sz="1100">
              <a:solidFill>
                <a:schemeClr val="dk1"/>
              </a:solidFill>
            </a:endParaRPr>
          </a:p>
          <a:p>
            <a:pPr indent="-29845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chemeClr val="dk1"/>
                </a:solidFill>
              </a:rPr>
              <a:t>Integration: Works with Photoshop/Lightroom. </a:t>
            </a:r>
            <a:endParaRPr sz="1100">
              <a:solidFill>
                <a:schemeClr val="dk1"/>
              </a:solidFill>
            </a:endParaRPr>
          </a:p>
          <a:p>
            <a:pPr indent="0" lvl="0" marL="25400" marR="76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431800" lvl="0" marL="25400" marR="76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chemeClr val="dk1"/>
                </a:solidFill>
              </a:rPr>
              <a:t>Weaknesses:</a:t>
            </a:r>
            <a:r>
              <a:rPr lang="en" sz="1100">
                <a:solidFill>
                  <a:schemeClr val="dk1"/>
                </a:solidFill>
              </a:rPr>
              <a:t> </a:t>
            </a:r>
            <a:endParaRPr sz="1100">
              <a:solidFill>
                <a:schemeClr val="dk1"/>
              </a:solidFill>
            </a:endParaRPr>
          </a:p>
          <a:p>
            <a:pPr indent="-29845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chemeClr val="dk1"/>
                </a:solidFill>
              </a:rPr>
              <a:t>No AI: Tagging is manual. </a:t>
            </a:r>
            <a:endParaRPr sz="1100">
              <a:solidFill>
                <a:schemeClr val="dk1"/>
              </a:solidFill>
            </a:endParaRPr>
          </a:p>
          <a:p>
            <a:pPr indent="-29845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chemeClr val="dk1"/>
                </a:solidFill>
              </a:rPr>
              <a:t>Bloated: Heavy resource usage. 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585" name="Google Shape;585;p69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</a:rPr>
              <a:t>Hydrus Network</a:t>
            </a:r>
            <a:r>
              <a:rPr lang="en" sz="1300">
                <a:solidFill>
                  <a:schemeClr val="dk1"/>
                </a:solidFill>
              </a:rPr>
              <a:t> 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chemeClr val="dk1"/>
                </a:solidFill>
              </a:rPr>
              <a:t>Purpose:</a:t>
            </a:r>
            <a:r>
              <a:rPr lang="en" sz="1100">
                <a:solidFill>
                  <a:schemeClr val="dk1"/>
                </a:solidFill>
              </a:rPr>
              <a:t> Advanced local media tagging. </a:t>
            </a:r>
            <a:endParaRPr sz="11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chemeClr val="dk1"/>
                </a:solidFill>
              </a:rPr>
              <a:t>Strengths:</a:t>
            </a:r>
            <a:r>
              <a:rPr lang="en" sz="1100">
                <a:solidFill>
                  <a:schemeClr val="dk1"/>
                </a:solidFill>
              </a:rPr>
              <a:t> </a:t>
            </a:r>
            <a:endParaRPr sz="1100">
              <a:solidFill>
                <a:schemeClr val="dk1"/>
              </a:solidFill>
            </a:endParaRPr>
          </a:p>
          <a:p>
            <a:pPr indent="-29845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chemeClr val="dk1"/>
                </a:solidFill>
              </a:rPr>
              <a:t>Powerful Tagging: Boolean search, wildcards, namespaces. </a:t>
            </a:r>
            <a:endParaRPr sz="1100">
              <a:solidFill>
                <a:schemeClr val="dk1"/>
              </a:solidFill>
            </a:endParaRPr>
          </a:p>
          <a:p>
            <a:pPr indent="-29845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chemeClr val="dk1"/>
                </a:solidFill>
              </a:rPr>
              <a:t>Customization: Plugins for external AI. </a:t>
            </a:r>
            <a:endParaRPr sz="1100">
              <a:solidFill>
                <a:schemeClr val="dk1"/>
              </a:solidFill>
            </a:endParaRPr>
          </a:p>
          <a:p>
            <a:pPr indent="0" lvl="0" marL="25400" marR="76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431800" lvl="0" marL="25400" marR="76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chemeClr val="dk1"/>
                </a:solidFill>
              </a:rPr>
              <a:t>Weaknesses:</a:t>
            </a:r>
            <a:r>
              <a:rPr lang="en" sz="1100">
                <a:solidFill>
                  <a:schemeClr val="dk1"/>
                </a:solidFill>
              </a:rPr>
              <a:t> </a:t>
            </a:r>
            <a:endParaRPr sz="1100">
              <a:solidFill>
                <a:schemeClr val="dk1"/>
              </a:solidFill>
            </a:endParaRPr>
          </a:p>
          <a:p>
            <a:pPr indent="-29845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chemeClr val="dk1"/>
                </a:solidFill>
              </a:rPr>
              <a:t>Steep Learning Curve: Overwhelming for casual users. </a:t>
            </a:r>
            <a:endParaRPr sz="1100">
              <a:solidFill>
                <a:schemeClr val="dk1"/>
              </a:solidFill>
            </a:endParaRPr>
          </a:p>
          <a:p>
            <a:pPr indent="-29845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chemeClr val="dk1"/>
                </a:solidFill>
              </a:rPr>
              <a:t>No Native AI: Requires manual setup. 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7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Similar Design Comparisons</a:t>
            </a:r>
            <a:endParaRPr/>
          </a:p>
        </p:txBody>
      </p:sp>
      <p:sp>
        <p:nvSpPr>
          <p:cNvPr id="591" name="Google Shape;591;p7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25400" marR="7620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chemeClr val="dk1"/>
                </a:solidFill>
              </a:rPr>
              <a:t>rclip</a:t>
            </a:r>
            <a:r>
              <a:rPr lang="en" sz="1100">
                <a:solidFill>
                  <a:schemeClr val="dk1"/>
                </a:solidFill>
              </a:rPr>
              <a:t>(Existing CLI Tool) </a:t>
            </a:r>
            <a:endParaRPr sz="11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chemeClr val="dk1"/>
                </a:solidFill>
              </a:rPr>
              <a:t>Purpose: </a:t>
            </a:r>
            <a:r>
              <a:rPr lang="en" sz="1100">
                <a:solidFill>
                  <a:schemeClr val="dk1"/>
                </a:solidFill>
              </a:rPr>
              <a:t>Searches local images using OpenAI CLIP embeddings via text queries. </a:t>
            </a:r>
            <a:endParaRPr sz="11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chemeClr val="dk1"/>
                </a:solidFill>
              </a:rPr>
              <a:t>Strengths:</a:t>
            </a:r>
            <a:r>
              <a:rPr lang="en" sz="1100">
                <a:solidFill>
                  <a:schemeClr val="dk1"/>
                </a:solidFill>
              </a:rPr>
              <a:t> </a:t>
            </a:r>
            <a:endParaRPr sz="1100">
              <a:solidFill>
                <a:schemeClr val="dk1"/>
              </a:solidFill>
            </a:endParaRPr>
          </a:p>
          <a:p>
            <a:pPr indent="-29845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chemeClr val="dk1"/>
                </a:solidFill>
              </a:rPr>
              <a:t>Fast, scriptable, and lightweight </a:t>
            </a:r>
            <a:endParaRPr sz="1100">
              <a:solidFill>
                <a:schemeClr val="dk1"/>
              </a:solidFill>
            </a:endParaRPr>
          </a:p>
          <a:p>
            <a:pPr indent="-29845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chemeClr val="dk1"/>
                </a:solidFill>
              </a:rPr>
              <a:t>Works offline after setup </a:t>
            </a:r>
            <a:endParaRPr sz="1100">
              <a:solidFill>
                <a:schemeClr val="dk1"/>
              </a:solidFill>
            </a:endParaRPr>
          </a:p>
          <a:p>
            <a:pPr indent="0" lvl="0" marL="25400" marR="76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431800" lvl="0" marL="25400" marR="76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chemeClr val="dk1"/>
                </a:solidFill>
              </a:rPr>
              <a:t>Weaknesses:</a:t>
            </a:r>
            <a:r>
              <a:rPr lang="en" sz="1100">
                <a:solidFill>
                  <a:schemeClr val="dk1"/>
                </a:solidFill>
              </a:rPr>
              <a:t> </a:t>
            </a:r>
            <a:endParaRPr sz="1100">
              <a:solidFill>
                <a:schemeClr val="dk1"/>
              </a:solidFill>
            </a:endParaRPr>
          </a:p>
          <a:p>
            <a:pPr indent="-29845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chemeClr val="dk1"/>
                </a:solidFill>
              </a:rPr>
              <a:t>No GUI: Requires command-line knowledge. </a:t>
            </a:r>
            <a:endParaRPr sz="1100">
              <a:solidFill>
                <a:schemeClr val="dk1"/>
              </a:solidFill>
            </a:endParaRPr>
          </a:p>
          <a:p>
            <a:pPr indent="-29845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chemeClr val="dk1"/>
                </a:solidFill>
              </a:rPr>
              <a:t>Outdated Model: Uses older CLIP(ViT-B/32), missing newer improvements. </a:t>
            </a:r>
            <a:endParaRPr sz="1100">
              <a:solidFill>
                <a:schemeClr val="dk1"/>
              </a:solidFill>
            </a:endParaRPr>
          </a:p>
          <a:p>
            <a:pPr indent="-29845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chemeClr val="dk1"/>
                </a:solidFill>
              </a:rPr>
              <a:t>No Auto-Tagging: Only search, no persistent tagging system. 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592" name="Google Shape;592;p7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76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</a:rPr>
              <a:t>Eagle App</a:t>
            </a:r>
            <a:r>
              <a:rPr lang="en" sz="1100">
                <a:solidFill>
                  <a:schemeClr val="dk1"/>
                </a:solidFill>
              </a:rPr>
              <a:t> </a:t>
            </a:r>
            <a:endParaRPr sz="1100">
              <a:solidFill>
                <a:schemeClr val="dk1"/>
              </a:solidFill>
            </a:endParaRPr>
          </a:p>
          <a:p>
            <a:pPr indent="0" lvl="0" marL="0" marR="76200" rtl="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chemeClr val="dk1"/>
                </a:solidFill>
              </a:rPr>
              <a:t>Purpose: </a:t>
            </a:r>
            <a:r>
              <a:rPr lang="en" sz="1100">
                <a:solidFill>
                  <a:schemeClr val="dk1"/>
                </a:solidFill>
              </a:rPr>
              <a:t>Asset manager for designers </a:t>
            </a:r>
            <a:endParaRPr sz="11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chemeClr val="dk1"/>
                </a:solidFill>
              </a:rPr>
              <a:t>Strengths:</a:t>
            </a:r>
            <a:r>
              <a:rPr lang="en" sz="1100">
                <a:solidFill>
                  <a:schemeClr val="dk1"/>
                </a:solidFill>
              </a:rPr>
              <a:t> </a:t>
            </a:r>
            <a:endParaRPr sz="1100">
              <a:solidFill>
                <a:schemeClr val="dk1"/>
              </a:solidFill>
            </a:endParaRPr>
          </a:p>
          <a:p>
            <a:pPr indent="-29845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chemeClr val="dk1"/>
                </a:solidFill>
              </a:rPr>
              <a:t>Visual Browsing: Grid/column views, quick previews. </a:t>
            </a:r>
            <a:endParaRPr sz="1100">
              <a:solidFill>
                <a:schemeClr val="dk1"/>
              </a:solidFill>
            </a:endParaRPr>
          </a:p>
          <a:p>
            <a:pPr indent="-29845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chemeClr val="dk1"/>
                </a:solidFill>
              </a:rPr>
              <a:t>Manual Tagging: Support folders, labels, and annotations. </a:t>
            </a:r>
            <a:endParaRPr sz="1100">
              <a:solidFill>
                <a:schemeClr val="dk1"/>
              </a:solidFill>
            </a:endParaRPr>
          </a:p>
          <a:p>
            <a:pPr indent="-29845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chemeClr val="dk1"/>
                </a:solidFill>
              </a:rPr>
              <a:t>Extensions: Some AI plugins(but not deeply integrated) </a:t>
            </a:r>
            <a:endParaRPr sz="1100">
              <a:solidFill>
                <a:schemeClr val="dk1"/>
              </a:solidFill>
            </a:endParaRPr>
          </a:p>
          <a:p>
            <a:pPr indent="0" lvl="0" marL="25400" marR="76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431800" lvl="0" marL="25400" marR="76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chemeClr val="dk1"/>
                </a:solidFill>
              </a:rPr>
              <a:t>Weaknesses:</a:t>
            </a:r>
            <a:r>
              <a:rPr lang="en" sz="1100">
                <a:solidFill>
                  <a:schemeClr val="dk1"/>
                </a:solidFill>
              </a:rPr>
              <a:t> </a:t>
            </a:r>
            <a:endParaRPr sz="1100">
              <a:solidFill>
                <a:schemeClr val="dk1"/>
              </a:solidFill>
            </a:endParaRPr>
          </a:p>
          <a:p>
            <a:pPr indent="-29845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chemeClr val="dk1"/>
                </a:solidFill>
              </a:rPr>
              <a:t>No Built-in AI Tagging: Relies on manual input. </a:t>
            </a:r>
            <a:endParaRPr sz="1100">
              <a:solidFill>
                <a:schemeClr val="dk1"/>
              </a:solidFill>
            </a:endParaRPr>
          </a:p>
          <a:p>
            <a:pPr indent="-29845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chemeClr val="dk1"/>
                </a:solidFill>
              </a:rPr>
              <a:t>Proprietary: Not open-source. 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7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Task Delegations </a:t>
            </a:r>
            <a:endParaRPr/>
          </a:p>
        </p:txBody>
      </p:sp>
      <p:sp>
        <p:nvSpPr>
          <p:cNvPr id="598" name="Google Shape;598;p71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</a:rPr>
              <a:t>Deliverable 1</a:t>
            </a:r>
            <a:endParaRPr b="1" sz="1200">
              <a:solidFill>
                <a:schemeClr val="dk1"/>
              </a:solidFill>
            </a:endParaRPr>
          </a:p>
          <a:p>
            <a:pPr indent="-304800" lvl="0" marL="685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b="1" lang="en" sz="1200">
                <a:solidFill>
                  <a:schemeClr val="dk1"/>
                </a:solidFill>
              </a:rPr>
              <a:t>Taufeeq Ali</a:t>
            </a:r>
            <a:r>
              <a:rPr lang="en" sz="1200">
                <a:solidFill>
                  <a:schemeClr val="dk1"/>
                </a:solidFill>
              </a:rPr>
              <a:t>: Class Diagram </a:t>
            </a:r>
            <a:endParaRPr sz="1200">
              <a:solidFill>
                <a:schemeClr val="dk1"/>
              </a:solidFill>
            </a:endParaRPr>
          </a:p>
          <a:p>
            <a:pPr indent="-304800" lvl="0" marL="685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b="1" lang="en" sz="1200">
                <a:solidFill>
                  <a:schemeClr val="dk1"/>
                </a:solidFill>
              </a:rPr>
              <a:t>Connor Ford</a:t>
            </a:r>
            <a:r>
              <a:rPr lang="en" sz="1200">
                <a:solidFill>
                  <a:schemeClr val="dk1"/>
                </a:solidFill>
              </a:rPr>
              <a:t>: Outlining Software Process Model, Functional Requirements, GitHub repository </a:t>
            </a:r>
            <a:endParaRPr sz="1200">
              <a:solidFill>
                <a:schemeClr val="dk1"/>
              </a:solidFill>
            </a:endParaRPr>
          </a:p>
          <a:p>
            <a:pPr indent="-304800" lvl="0" marL="685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b="1" lang="en" sz="1200">
                <a:solidFill>
                  <a:schemeClr val="dk1"/>
                </a:solidFill>
              </a:rPr>
              <a:t>Fernando Hernandez</a:t>
            </a:r>
            <a:r>
              <a:rPr lang="en" sz="1200">
                <a:solidFill>
                  <a:schemeClr val="dk1"/>
                </a:solidFill>
              </a:rPr>
              <a:t>: Use-Case Diagram </a:t>
            </a:r>
            <a:endParaRPr sz="1200">
              <a:solidFill>
                <a:schemeClr val="dk1"/>
              </a:solidFill>
            </a:endParaRPr>
          </a:p>
          <a:p>
            <a:pPr indent="-304800" lvl="0" marL="685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b="1" lang="en" sz="1200">
                <a:solidFill>
                  <a:schemeClr val="dk1"/>
                </a:solidFill>
              </a:rPr>
              <a:t>Bowen Liu</a:t>
            </a:r>
            <a:r>
              <a:rPr lang="en" sz="1200">
                <a:solidFill>
                  <a:schemeClr val="dk1"/>
                </a:solidFill>
              </a:rPr>
              <a:t>: Updated Version of Proposal </a:t>
            </a:r>
            <a:endParaRPr sz="1200">
              <a:solidFill>
                <a:schemeClr val="dk1"/>
              </a:solidFill>
            </a:endParaRPr>
          </a:p>
          <a:p>
            <a:pPr indent="-304800" lvl="0" marL="685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b="1" lang="en" sz="1200">
                <a:solidFill>
                  <a:schemeClr val="dk1"/>
                </a:solidFill>
              </a:rPr>
              <a:t>Tanner Raley</a:t>
            </a:r>
            <a:r>
              <a:rPr lang="en" sz="1200">
                <a:solidFill>
                  <a:schemeClr val="dk1"/>
                </a:solidFill>
              </a:rPr>
              <a:t>: Non-Functional Requirements, Architectural Design </a:t>
            </a:r>
            <a:endParaRPr sz="1200">
              <a:solidFill>
                <a:schemeClr val="dk1"/>
              </a:solidFill>
            </a:endParaRPr>
          </a:p>
          <a:p>
            <a:pPr indent="-304800" lvl="0" marL="685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b="1" lang="en" sz="1200">
                <a:solidFill>
                  <a:schemeClr val="dk1"/>
                </a:solidFill>
              </a:rPr>
              <a:t>Asher Schubert</a:t>
            </a:r>
            <a:r>
              <a:rPr lang="en" sz="1200">
                <a:solidFill>
                  <a:schemeClr val="dk1"/>
                </a:solidFill>
              </a:rPr>
              <a:t>: Activity/Sequence Diagram </a:t>
            </a:r>
            <a:endParaRPr sz="1200">
              <a:solidFill>
                <a:schemeClr val="dk1"/>
              </a:solidFill>
            </a:endParaRPr>
          </a:p>
          <a:p>
            <a:pPr indent="-304800" lvl="0" marL="685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b="1" lang="en" sz="1200">
                <a:solidFill>
                  <a:schemeClr val="dk1"/>
                </a:solidFill>
              </a:rPr>
              <a:t>San Yun</a:t>
            </a:r>
            <a:r>
              <a:rPr lang="en" sz="1200">
                <a:solidFill>
                  <a:schemeClr val="dk1"/>
                </a:solidFill>
              </a:rPr>
              <a:t>: Class Diagram </a:t>
            </a:r>
            <a:endParaRPr sz="1200">
              <a:solidFill>
                <a:schemeClr val="dk1"/>
              </a:solidFill>
            </a:endParaRPr>
          </a:p>
          <a:p>
            <a:pPr indent="-304800" lvl="0" marL="685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b="1" lang="en" sz="1200">
                <a:solidFill>
                  <a:schemeClr val="dk1"/>
                </a:solidFill>
              </a:rPr>
              <a:t>Joel Zuniga</a:t>
            </a:r>
            <a:r>
              <a:rPr lang="en" sz="1200">
                <a:solidFill>
                  <a:schemeClr val="dk1"/>
                </a:solidFill>
              </a:rPr>
              <a:t>: Functional Requirements, Non-Functional Requirements 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599" name="Google Shape;599;p71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highlight>
                  <a:schemeClr val="lt1"/>
                </a:highlight>
              </a:rPr>
              <a:t>Deliverable 2</a:t>
            </a:r>
            <a:endParaRPr b="1" sz="12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04800" lvl="0" marL="685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b="1" lang="en" sz="1200">
                <a:solidFill>
                  <a:schemeClr val="dk1"/>
                </a:solidFill>
                <a:highlight>
                  <a:schemeClr val="lt1"/>
                </a:highlight>
              </a:rPr>
              <a:t>Taufeeq Ali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</a:rPr>
              <a:t>:  Slides and Presentation</a:t>
            </a:r>
            <a:endParaRPr sz="12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298450" lvl="0" marL="685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b="1" lang="en" sz="1200">
                <a:solidFill>
                  <a:schemeClr val="dk1"/>
                </a:solidFill>
                <a:highlight>
                  <a:schemeClr val="lt1"/>
                </a:highlight>
              </a:rPr>
              <a:t>Connor Ford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</a:rPr>
              <a:t>: Project management, GitHub repository</a:t>
            </a:r>
            <a:endParaRPr sz="12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298450" lvl="0" marL="685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b="1" lang="en" sz="1200">
                <a:solidFill>
                  <a:schemeClr val="dk1"/>
                </a:solidFill>
                <a:highlight>
                  <a:schemeClr val="lt1"/>
                </a:highlight>
              </a:rPr>
              <a:t>Fernando Hernandez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</a:rPr>
              <a:t>: Software Testing </a:t>
            </a:r>
            <a:endParaRPr sz="12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04800" lvl="0" marL="685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b="1" lang="en" sz="1200">
                <a:solidFill>
                  <a:schemeClr val="dk1"/>
                </a:solidFill>
                <a:highlight>
                  <a:schemeClr val="lt1"/>
                </a:highlight>
              </a:rPr>
              <a:t>Bowen Liu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</a:rPr>
              <a:t>:  Similar Design Comparisons</a:t>
            </a:r>
            <a:endParaRPr sz="12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298450" lvl="0" marL="685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b="1" lang="en" sz="1200">
                <a:solidFill>
                  <a:schemeClr val="dk1"/>
                </a:solidFill>
                <a:highlight>
                  <a:schemeClr val="lt1"/>
                </a:highlight>
              </a:rPr>
              <a:t>Tanner Raley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</a:rPr>
              <a:t>: </a:t>
            </a:r>
            <a:r>
              <a:rPr lang="en" sz="1100">
                <a:solidFill>
                  <a:schemeClr val="dk1"/>
                </a:solidFill>
                <a:highlight>
                  <a:schemeClr val="lt1"/>
                </a:highlight>
              </a:rPr>
              <a:t>Project Scheduling, Cost, Effort and Pricing Estimation, Project Duration and Staffing, Estimated Costs of Hardware, Software, and Personnel </a:t>
            </a:r>
            <a:endParaRPr sz="11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298450" lvl="0" marL="685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b="1" lang="en" sz="1200">
                <a:solidFill>
                  <a:schemeClr val="dk1"/>
                </a:solidFill>
                <a:highlight>
                  <a:schemeClr val="lt1"/>
                </a:highlight>
              </a:rPr>
              <a:t>Asher Schubert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</a:rPr>
              <a:t>:  Refinement of Requirements, UI Mockup</a:t>
            </a:r>
            <a:endParaRPr sz="12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04800" lvl="0" marL="685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b="1" lang="en" sz="1200">
                <a:solidFill>
                  <a:schemeClr val="dk1"/>
                </a:solidFill>
                <a:highlight>
                  <a:schemeClr val="lt1"/>
                </a:highlight>
              </a:rPr>
              <a:t>San Yun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</a:rPr>
              <a:t>: Slides and Presentation</a:t>
            </a:r>
            <a:endParaRPr sz="12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04800" lvl="0" marL="685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b="1" lang="en" sz="1200">
                <a:solidFill>
                  <a:schemeClr val="dk1"/>
                </a:solidFill>
                <a:highlight>
                  <a:schemeClr val="lt1"/>
                </a:highlight>
              </a:rPr>
              <a:t>Joel Zuniga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</a:rPr>
              <a:t>: UI</a:t>
            </a:r>
            <a:endParaRPr sz="12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7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605" name="Google Shape;605;p7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chemeClr val="dk1"/>
                </a:solidFill>
              </a:rPr>
              <a:t>Key Takeaways</a:t>
            </a:r>
            <a:endParaRPr b="1" sz="1200">
              <a:solidFill>
                <a:schemeClr val="dk1"/>
              </a:solidFill>
            </a:endParaRPr>
          </a:p>
          <a:p>
            <a:pPr indent="-2921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/>
              <a:buChar char="●"/>
            </a:pPr>
            <a:r>
              <a:rPr lang="en" sz="1000">
                <a:solidFill>
                  <a:schemeClr val="dk1"/>
                </a:solidFill>
              </a:rPr>
              <a:t>Applied core software engineering principles to plan the ITSAMI project</a:t>
            </a:r>
            <a:endParaRPr sz="1000">
              <a:solidFill>
                <a:schemeClr val="dk1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/>
              <a:buChar char="●"/>
            </a:pPr>
            <a:r>
              <a:rPr lang="en" sz="1000">
                <a:solidFill>
                  <a:schemeClr val="dk1"/>
                </a:solidFill>
              </a:rPr>
              <a:t>Developed key artifacts: requirements, process models, architecture, scheduling, cost estimates, and testing strategies</a:t>
            </a:r>
            <a:endParaRPr sz="1000">
              <a:solidFill>
                <a:schemeClr val="dk1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/>
              <a:buChar char="●"/>
            </a:pPr>
            <a:r>
              <a:rPr lang="en" sz="1000">
                <a:solidFill>
                  <a:schemeClr val="dk1"/>
                </a:solidFill>
              </a:rPr>
              <a:t>Followed a structured, phase-by-phase approach through the software development lifecycle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chemeClr val="dk1"/>
                </a:solidFill>
              </a:rPr>
              <a:t>Challenges Encountered</a:t>
            </a:r>
            <a:endParaRPr b="1" sz="1200">
              <a:solidFill>
                <a:schemeClr val="dk1"/>
              </a:solidFill>
            </a:endParaRPr>
          </a:p>
          <a:p>
            <a:pPr indent="-2921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/>
              <a:buChar char="●"/>
            </a:pPr>
            <a:r>
              <a:rPr lang="en" sz="1000">
                <a:solidFill>
                  <a:schemeClr val="dk1"/>
                </a:solidFill>
              </a:rPr>
              <a:t>Iterative refinement of functional and non-functional requirements</a:t>
            </a:r>
            <a:endParaRPr sz="1000">
              <a:solidFill>
                <a:schemeClr val="dk1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/>
              <a:buChar char="●"/>
            </a:pPr>
            <a:r>
              <a:rPr lang="en" sz="1000">
                <a:solidFill>
                  <a:schemeClr val="dk1"/>
                </a:solidFill>
              </a:rPr>
              <a:t>Cost and effort estimation required assumptions due to lack of implementation</a:t>
            </a:r>
            <a:endParaRPr sz="1000">
              <a:solidFill>
                <a:schemeClr val="dk1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/>
              <a:buChar char="●"/>
            </a:pPr>
            <a:r>
              <a:rPr lang="en" sz="1000">
                <a:solidFill>
                  <a:schemeClr val="dk1"/>
                </a:solidFill>
              </a:rPr>
              <a:t>Ensuring consistency across design artifacts (diagrams, architecture) was communication-intensive</a:t>
            </a:r>
            <a:endParaRPr sz="1000">
              <a:solidFill>
                <a:schemeClr val="dk1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/>
              <a:buChar char="●"/>
            </a:pPr>
            <a:r>
              <a:rPr lang="en" sz="1000">
                <a:solidFill>
                  <a:schemeClr val="dk1"/>
                </a:solidFill>
              </a:rPr>
              <a:t>Prototype design introduced conflicts with earlier artifacts that required reconciliation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0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606" name="Google Shape;606;p72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chemeClr val="dk1"/>
                </a:solidFill>
              </a:rPr>
              <a:t>Lessons Learned</a:t>
            </a:r>
            <a:endParaRPr b="1" sz="1200">
              <a:solidFill>
                <a:schemeClr val="dk1"/>
              </a:solidFill>
            </a:endParaRPr>
          </a:p>
          <a:p>
            <a:pPr indent="-2921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/>
              <a:buChar char="●"/>
            </a:pPr>
            <a:r>
              <a:rPr lang="en" sz="1000">
                <a:solidFill>
                  <a:schemeClr val="dk1"/>
                </a:solidFill>
              </a:rPr>
              <a:t>Early, thorough planning helps mitigate long-term risks</a:t>
            </a:r>
            <a:endParaRPr sz="1000">
              <a:solidFill>
                <a:schemeClr val="dk1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/>
              <a:buChar char="●"/>
            </a:pPr>
            <a:r>
              <a:rPr lang="en" sz="1000">
                <a:solidFill>
                  <a:schemeClr val="dk1"/>
                </a:solidFill>
              </a:rPr>
              <a:t>Effective team collaboration requires clear role assignments and detailed documentation</a:t>
            </a:r>
            <a:endParaRPr sz="1000">
              <a:solidFill>
                <a:schemeClr val="dk1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/>
              <a:buChar char="●"/>
            </a:pPr>
            <a:r>
              <a:rPr lang="en" sz="1000">
                <a:solidFill>
                  <a:schemeClr val="dk1"/>
                </a:solidFill>
              </a:rPr>
              <a:t>Coordinating a large team was difficult, prompting use of flexible communication methods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chemeClr val="dk1"/>
                </a:solidFill>
              </a:rPr>
              <a:t>Final Reflection</a:t>
            </a:r>
            <a:endParaRPr b="1" sz="1200">
              <a:solidFill>
                <a:schemeClr val="dk1"/>
              </a:solidFill>
            </a:endParaRPr>
          </a:p>
          <a:p>
            <a:pPr indent="-2921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/>
              <a:buChar char="●"/>
            </a:pPr>
            <a:r>
              <a:rPr lang="en" sz="1000">
                <a:solidFill>
                  <a:schemeClr val="dk1"/>
                </a:solidFill>
              </a:rPr>
              <a:t>Deliverable 2 shows a strong understanding of software engineering processes</a:t>
            </a:r>
            <a:endParaRPr sz="1000">
              <a:solidFill>
                <a:schemeClr val="dk1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/>
              <a:buChar char="●"/>
            </a:pPr>
            <a:r>
              <a:rPr lang="en" sz="1000">
                <a:solidFill>
                  <a:schemeClr val="dk1"/>
                </a:solidFill>
              </a:rPr>
              <a:t>Provides a solid foundation for future ITSAMI development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"/>
              </a:spcBef>
              <a:spcAft>
                <a:spcPts val="1200"/>
              </a:spcAft>
              <a:buNone/>
            </a:pPr>
            <a:r>
              <a:t/>
            </a:r>
            <a:endParaRPr sz="13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73"/>
          <p:cNvSpPr txBox="1"/>
          <p:nvPr>
            <p:ph type="ctrTitle"/>
          </p:nvPr>
        </p:nvSpPr>
        <p:spPr>
          <a:xfrm>
            <a:off x="1039975" y="1248300"/>
            <a:ext cx="7064100" cy="205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</a:t>
            </a:r>
            <a:endParaRPr/>
          </a:p>
        </p:txBody>
      </p:sp>
      <p:sp>
        <p:nvSpPr>
          <p:cNvPr id="612" name="Google Shape;612;p73"/>
          <p:cNvSpPr txBox="1"/>
          <p:nvPr>
            <p:ph idx="1" type="subTitle"/>
          </p:nvPr>
        </p:nvSpPr>
        <p:spPr>
          <a:xfrm>
            <a:off x="1040000" y="3300900"/>
            <a:ext cx="7064100" cy="44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highlight>
                  <a:schemeClr val="lt1"/>
                </a:highlight>
              </a:rPr>
              <a:t>References</a:t>
            </a:r>
            <a:endParaRPr b="1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</a:rPr>
              <a:t>Mikhalevich, Yurij. “Using Text Queries to Look up Unlabeled Images: A Command-Line Search Tool Based on Clip.” </a:t>
            </a:r>
            <a:r>
              <a:rPr i="1" lang="en" sz="1200">
                <a:solidFill>
                  <a:schemeClr val="dk1"/>
                </a:solidFill>
                <a:highlight>
                  <a:schemeClr val="lt1"/>
                </a:highlight>
              </a:rPr>
              <a:t>ThinkMind(TM) Digital Library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</a:rPr>
              <a:t>, 26 June 2023,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" sz="1200" u="sng">
                <a:solidFill>
                  <a:srgbClr val="467886"/>
                </a:solidFill>
                <a:highlight>
                  <a:schemeClr val="lt1"/>
                </a:highlight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www.thinkmind.org/index.php?view=article&amp;articleid=content_2023_1_20_60011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</a:rPr>
              <a:t>. </a:t>
            </a:r>
            <a:endParaRPr>
              <a:highlight>
                <a:schemeClr val="lt1"/>
              </a:highlight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56"/>
          <p:cNvSpPr txBox="1"/>
          <p:nvPr>
            <p:ph type="title"/>
          </p:nvPr>
        </p:nvSpPr>
        <p:spPr>
          <a:xfrm>
            <a:off x="713225" y="445025"/>
            <a:ext cx="4711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Overview</a:t>
            </a:r>
            <a:endParaRPr/>
          </a:p>
        </p:txBody>
      </p:sp>
      <p:sp>
        <p:nvSpPr>
          <p:cNvPr id="485" name="Google Shape;485;p56"/>
          <p:cNvSpPr txBox="1"/>
          <p:nvPr>
            <p:ph idx="1" type="body"/>
          </p:nvPr>
        </p:nvSpPr>
        <p:spPr>
          <a:xfrm>
            <a:off x="484650" y="1882525"/>
            <a:ext cx="7717500" cy="129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ITSAMI (Image Tagging Software  Applicable to Many Images)</a:t>
            </a:r>
            <a:endParaRPr sz="1700"/>
          </a:p>
          <a:p>
            <a:pPr indent="-381000" lvl="0" marL="457200" rtl="0" algn="l">
              <a:spcBef>
                <a:spcPts val="1200"/>
              </a:spcBef>
              <a:spcAft>
                <a:spcPts val="0"/>
              </a:spcAft>
              <a:buSzPts val="2400"/>
              <a:buChar char="●"/>
            </a:pPr>
            <a:r>
              <a:rPr lang="en" sz="1700"/>
              <a:t>Purpose</a:t>
            </a:r>
            <a:endParaRPr sz="17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1700"/>
              <a:t>How does it work?</a:t>
            </a:r>
            <a:endParaRPr sz="1700"/>
          </a:p>
        </p:txBody>
      </p:sp>
      <p:pic>
        <p:nvPicPr>
          <p:cNvPr id="486" name="Google Shape;486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80425" y="920625"/>
            <a:ext cx="2567777" cy="3852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57"/>
          <p:cNvSpPr txBox="1"/>
          <p:nvPr>
            <p:ph type="title"/>
          </p:nvPr>
        </p:nvSpPr>
        <p:spPr>
          <a:xfrm>
            <a:off x="713225" y="445025"/>
            <a:ext cx="4711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Requirements</a:t>
            </a:r>
            <a:endParaRPr/>
          </a:p>
        </p:txBody>
      </p:sp>
      <p:sp>
        <p:nvSpPr>
          <p:cNvPr id="492" name="Google Shape;492;p57"/>
          <p:cNvSpPr txBox="1"/>
          <p:nvPr>
            <p:ph idx="1" type="body"/>
          </p:nvPr>
        </p:nvSpPr>
        <p:spPr>
          <a:xfrm>
            <a:off x="311700" y="1152475"/>
            <a:ext cx="3616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chemeClr val="dk1"/>
                </a:solidFill>
              </a:rPr>
              <a:t>Functional Requirements</a:t>
            </a:r>
            <a:r>
              <a:rPr lang="en" sz="1200">
                <a:solidFill>
                  <a:schemeClr val="dk1"/>
                </a:solidFill>
              </a:rPr>
              <a:t> </a:t>
            </a:r>
            <a:endParaRPr sz="1200">
              <a:solidFill>
                <a:schemeClr val="dk1"/>
              </a:solidFill>
            </a:endParaRPr>
          </a:p>
          <a:p>
            <a:pPr indent="-304800" lvl="0" marL="91440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chemeClr val="dk1"/>
                </a:solidFill>
              </a:rPr>
              <a:t>The software shall allow users to load images and their tags from directories into the application. </a:t>
            </a:r>
            <a:endParaRPr sz="1200">
              <a:solidFill>
                <a:schemeClr val="dk1"/>
              </a:solidFill>
            </a:endParaRPr>
          </a:p>
          <a:p>
            <a:pPr indent="-3048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chemeClr val="dk1"/>
                </a:solidFill>
              </a:rPr>
              <a:t>The software shall be able to display images and their tags. </a:t>
            </a:r>
            <a:endParaRPr sz="1200">
              <a:solidFill>
                <a:schemeClr val="dk1"/>
              </a:solidFill>
            </a:endParaRPr>
          </a:p>
          <a:p>
            <a:pPr indent="-3048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chemeClr val="dk1"/>
                </a:solidFill>
              </a:rPr>
              <a:t>The software shall be able to process images and create tags with the AI model. </a:t>
            </a:r>
            <a:endParaRPr sz="1200">
              <a:solidFill>
                <a:schemeClr val="dk1"/>
              </a:solidFill>
            </a:endParaRPr>
          </a:p>
          <a:p>
            <a:pPr indent="-3048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chemeClr val="dk1"/>
                </a:solidFill>
              </a:rPr>
              <a:t>The software shall be able to save an image’s tags as metadata for later use. </a:t>
            </a:r>
            <a:endParaRPr sz="1200">
              <a:solidFill>
                <a:schemeClr val="dk1"/>
              </a:solidFill>
            </a:endParaRPr>
          </a:p>
          <a:p>
            <a:pPr indent="-3048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chemeClr val="dk1"/>
                </a:solidFill>
              </a:rPr>
              <a:t>The software shall have a search function to find images by their tags. </a:t>
            </a:r>
            <a:endParaRPr sz="1200">
              <a:solidFill>
                <a:schemeClr val="dk1"/>
              </a:solidFill>
            </a:endParaRPr>
          </a:p>
          <a:p>
            <a:pPr indent="-3048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chemeClr val="dk1"/>
                </a:solidFill>
              </a:rPr>
              <a:t>The model should be able to be used through a Command Line Interface (CLI) in addition to within the application. </a:t>
            </a:r>
            <a:endParaRPr/>
          </a:p>
        </p:txBody>
      </p:sp>
      <p:sp>
        <p:nvSpPr>
          <p:cNvPr id="493" name="Google Shape;493;p57"/>
          <p:cNvSpPr txBox="1"/>
          <p:nvPr/>
        </p:nvSpPr>
        <p:spPr>
          <a:xfrm>
            <a:off x="4572000" y="1152475"/>
            <a:ext cx="3810900" cy="311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</a:rPr>
              <a:t>Non-Functional Requirements</a:t>
            </a:r>
            <a:r>
              <a:rPr lang="en" sz="1200">
                <a:solidFill>
                  <a:schemeClr val="dk1"/>
                </a:solidFill>
              </a:rPr>
              <a:t> 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The application shall be able to access and save multiple images contained in directories to the user’s system along with their associated tags. 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The application shall return an image tagging request within several seconds to some minutes at most depending on image complexity and size 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The application shall be able to support multiple tags per image. 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The application should be portable. 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58"/>
          <p:cNvSpPr txBox="1"/>
          <p:nvPr>
            <p:ph type="title"/>
          </p:nvPr>
        </p:nvSpPr>
        <p:spPr>
          <a:xfrm>
            <a:off x="713225" y="445025"/>
            <a:ext cx="4711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Functionalities</a:t>
            </a:r>
            <a:endParaRPr/>
          </a:p>
        </p:txBody>
      </p:sp>
      <p:sp>
        <p:nvSpPr>
          <p:cNvPr id="499" name="Google Shape;499;p58"/>
          <p:cNvSpPr txBox="1"/>
          <p:nvPr>
            <p:ph idx="1" type="body"/>
          </p:nvPr>
        </p:nvSpPr>
        <p:spPr>
          <a:xfrm>
            <a:off x="713250" y="1272925"/>
            <a:ext cx="7717500" cy="329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The projects functionalities include </a:t>
            </a:r>
            <a:endParaRPr sz="1400"/>
          </a:p>
          <a:p>
            <a:pPr indent="-361950" lvl="0" marL="457200" rtl="0" algn="l">
              <a:spcBef>
                <a:spcPts val="1200"/>
              </a:spcBef>
              <a:spcAft>
                <a:spcPts val="0"/>
              </a:spcAft>
              <a:buSzPts val="2100"/>
              <a:buChar char="●"/>
            </a:pPr>
            <a:r>
              <a:rPr lang="en" sz="1400"/>
              <a:t>Taking image input from the user </a:t>
            </a:r>
            <a:endParaRPr sz="14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1400"/>
              <a:t>Passing images to the AI model to be processed</a:t>
            </a:r>
            <a:endParaRPr sz="14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1400"/>
              <a:t>Model views and parses images</a:t>
            </a:r>
            <a:endParaRPr sz="14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1400"/>
              <a:t>Assigns tag to image based on key identifiers</a:t>
            </a:r>
            <a:endParaRPr sz="14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1400"/>
              <a:t>Stores images in a local repository associated with the appropriate tag </a:t>
            </a:r>
            <a:endParaRPr sz="14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Diagrams 1 (sequence diagram)</a:t>
            </a:r>
            <a:endParaRPr/>
          </a:p>
        </p:txBody>
      </p:sp>
      <p:sp>
        <p:nvSpPr>
          <p:cNvPr id="505" name="Google Shape;505;p59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Tagging Images</a:t>
            </a:r>
            <a:endParaRPr/>
          </a:p>
        </p:txBody>
      </p:sp>
      <p:sp>
        <p:nvSpPr>
          <p:cNvPr id="506" name="Google Shape;506;p59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Searching Images</a:t>
            </a:r>
            <a:endParaRPr/>
          </a:p>
        </p:txBody>
      </p:sp>
      <p:pic>
        <p:nvPicPr>
          <p:cNvPr descr="Picture" id="507" name="Google Shape;507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628625"/>
            <a:ext cx="4747475" cy="28569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" id="508" name="Google Shape;508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11598" y="1628614"/>
            <a:ext cx="4608751" cy="289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60"/>
          <p:cNvSpPr txBox="1"/>
          <p:nvPr>
            <p:ph type="title"/>
          </p:nvPr>
        </p:nvSpPr>
        <p:spPr>
          <a:xfrm>
            <a:off x="713225" y="445025"/>
            <a:ext cx="4711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Diagrams 2 (Use-Case)</a:t>
            </a:r>
            <a:endParaRPr/>
          </a:p>
        </p:txBody>
      </p:sp>
      <p:pic>
        <p:nvPicPr>
          <p:cNvPr descr="Picture" id="514" name="Google Shape;514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50000" y="1150663"/>
            <a:ext cx="3044000" cy="3209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61"/>
          <p:cNvSpPr txBox="1"/>
          <p:nvPr>
            <p:ph type="title"/>
          </p:nvPr>
        </p:nvSpPr>
        <p:spPr>
          <a:xfrm>
            <a:off x="713225" y="445025"/>
            <a:ext cx="4711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Diagrams 2 (Class)</a:t>
            </a:r>
            <a:endParaRPr/>
          </a:p>
        </p:txBody>
      </p:sp>
      <p:sp>
        <p:nvSpPr>
          <p:cNvPr id="520" name="Google Shape;520;p61"/>
          <p:cNvSpPr txBox="1"/>
          <p:nvPr>
            <p:ph idx="1" type="body"/>
          </p:nvPr>
        </p:nvSpPr>
        <p:spPr>
          <a:xfrm>
            <a:off x="713250" y="1272925"/>
            <a:ext cx="7717500" cy="329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descr="Picture" id="521" name="Google Shape;521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2188" y="1146175"/>
            <a:ext cx="4619624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62"/>
          <p:cNvSpPr txBox="1"/>
          <p:nvPr>
            <p:ph type="title"/>
          </p:nvPr>
        </p:nvSpPr>
        <p:spPr>
          <a:xfrm>
            <a:off x="713225" y="445025"/>
            <a:ext cx="4711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Architectural Design</a:t>
            </a:r>
            <a:endParaRPr/>
          </a:p>
        </p:txBody>
      </p:sp>
      <p:sp>
        <p:nvSpPr>
          <p:cNvPr id="527" name="Google Shape;527;p62"/>
          <p:cNvSpPr txBox="1"/>
          <p:nvPr>
            <p:ph idx="1" type="body"/>
          </p:nvPr>
        </p:nvSpPr>
        <p:spPr>
          <a:xfrm>
            <a:off x="713250" y="1272925"/>
            <a:ext cx="4338300" cy="329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500">
                <a:solidFill>
                  <a:schemeClr val="dk1"/>
                </a:solidFill>
              </a:rPr>
              <a:t>Chosen Pattern:</a:t>
            </a:r>
            <a:r>
              <a:rPr lang="en" sz="1500">
                <a:solidFill>
                  <a:schemeClr val="dk1"/>
                </a:solidFill>
              </a:rPr>
              <a:t> Repository Pattern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500">
                <a:solidFill>
                  <a:schemeClr val="dk1"/>
                </a:solidFill>
              </a:rPr>
              <a:t>Reason for Selection:</a:t>
            </a:r>
            <a:endParaRPr b="1"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500"/>
              <a:buFont typeface="Montserrat"/>
              <a:buChar char="●"/>
            </a:pPr>
            <a:r>
              <a:rPr lang="en" sz="1500">
                <a:solidFill>
                  <a:schemeClr val="dk1"/>
                </a:solidFill>
              </a:rPr>
              <a:t>Application generates large volumes of persistent data (e.g., image tags)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Montserrat"/>
              <a:buChar char="●"/>
            </a:pPr>
            <a:r>
              <a:rPr lang="en" sz="1500">
                <a:solidFill>
                  <a:schemeClr val="dk1"/>
                </a:solidFill>
              </a:rPr>
              <a:t>Repository provides a structured approach to data access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Montserrat"/>
              <a:buChar char="●"/>
            </a:pPr>
            <a:r>
              <a:rPr lang="en" sz="1500">
                <a:solidFill>
                  <a:schemeClr val="dk1"/>
                </a:solidFill>
              </a:rPr>
              <a:t>Simplifies operations like adding, modifying, and deleting tags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</p:txBody>
      </p:sp>
      <p:pic>
        <p:nvPicPr>
          <p:cNvPr id="528" name="Google Shape;528;p62"/>
          <p:cNvPicPr preferRelativeResize="0"/>
          <p:nvPr/>
        </p:nvPicPr>
        <p:blipFill rotWithShape="1">
          <a:blip r:embed="rId3">
            <a:alphaModFix/>
          </a:blip>
          <a:srcRect b="26820" l="0" r="0" t="0"/>
          <a:stretch/>
        </p:blipFill>
        <p:spPr>
          <a:xfrm>
            <a:off x="5093450" y="1235025"/>
            <a:ext cx="3567925" cy="33716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63"/>
          <p:cNvSpPr txBox="1"/>
          <p:nvPr>
            <p:ph type="title"/>
          </p:nvPr>
        </p:nvSpPr>
        <p:spPr>
          <a:xfrm>
            <a:off x="311700" y="28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Testing</a:t>
            </a:r>
            <a:endParaRPr/>
          </a:p>
        </p:txBody>
      </p:sp>
      <p:grpSp>
        <p:nvGrpSpPr>
          <p:cNvPr id="534" name="Google Shape;534;p63"/>
          <p:cNvGrpSpPr/>
          <p:nvPr/>
        </p:nvGrpSpPr>
        <p:grpSpPr>
          <a:xfrm>
            <a:off x="1391025" y="1342421"/>
            <a:ext cx="6615885" cy="3368692"/>
            <a:chOff x="269301" y="1801625"/>
            <a:chExt cx="4661372" cy="2344254"/>
          </a:xfrm>
        </p:grpSpPr>
        <p:pic>
          <p:nvPicPr>
            <p:cNvPr id="535" name="Google Shape;535;p6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69301" y="1810675"/>
              <a:ext cx="916973" cy="96305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36" name="Google Shape;536;p63"/>
            <p:cNvSpPr/>
            <p:nvPr/>
          </p:nvSpPr>
          <p:spPr>
            <a:xfrm>
              <a:off x="1255225" y="2099250"/>
              <a:ext cx="540900" cy="3678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chemeClr val="accen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63"/>
            <p:cNvSpPr/>
            <p:nvPr/>
          </p:nvSpPr>
          <p:spPr>
            <a:xfrm>
              <a:off x="1959752" y="3056579"/>
              <a:ext cx="917100" cy="1089300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ITSAMI</a:t>
              </a:r>
              <a:endParaRPr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Software</a:t>
              </a:r>
              <a:endParaRPr/>
            </a:p>
          </p:txBody>
        </p:sp>
        <p:sp>
          <p:nvSpPr>
            <p:cNvPr id="538" name="Google Shape;538;p63"/>
            <p:cNvSpPr/>
            <p:nvPr/>
          </p:nvSpPr>
          <p:spPr>
            <a:xfrm>
              <a:off x="3015400" y="2077600"/>
              <a:ext cx="619800" cy="4941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chemeClr val="accen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539" name="Google Shape;539;p6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841101" y="1801625"/>
              <a:ext cx="916973" cy="96305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40" name="Google Shape;540;p63"/>
            <p:cNvSpPr txBox="1"/>
            <p:nvPr/>
          </p:nvSpPr>
          <p:spPr>
            <a:xfrm>
              <a:off x="3493673" y="2679146"/>
              <a:ext cx="1437000" cy="45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2"/>
                  </a:solidFill>
                </a:rPr>
                <a:t>&lt;Dog&gt;</a:t>
              </a:r>
              <a:endParaRPr sz="1800">
                <a:solidFill>
                  <a:schemeClr val="dk2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2"/>
                  </a:solidFill>
                </a:rPr>
                <a:t>&lt;Grass&gt;</a:t>
              </a:r>
              <a:endParaRPr sz="1800">
                <a:solidFill>
                  <a:schemeClr val="dk2"/>
                </a:solidFill>
              </a:endParaRPr>
            </a:p>
          </p:txBody>
        </p:sp>
      </p:grpSp>
      <p:sp>
        <p:nvSpPr>
          <p:cNvPr id="541" name="Google Shape;541;p63"/>
          <p:cNvSpPr txBox="1"/>
          <p:nvPr/>
        </p:nvSpPr>
        <p:spPr>
          <a:xfrm>
            <a:off x="173275" y="89305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2"/>
                </a:solidFill>
              </a:rPr>
              <a:t>Black</a:t>
            </a:r>
            <a:r>
              <a:rPr lang="en">
                <a:solidFill>
                  <a:schemeClr val="dk2"/>
                </a:solidFill>
              </a:rPr>
              <a:t> Box Testing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542" name="Google Shape;542;p63"/>
          <p:cNvSpPr/>
          <p:nvPr/>
        </p:nvSpPr>
        <p:spPr>
          <a:xfrm>
            <a:off x="2724272" y="3706783"/>
            <a:ext cx="767700" cy="528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p63"/>
          <p:cNvSpPr/>
          <p:nvPr/>
        </p:nvSpPr>
        <p:spPr>
          <a:xfrm>
            <a:off x="3790244" y="1454739"/>
            <a:ext cx="1301700" cy="15654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ITSAMI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Software</a:t>
            </a:r>
            <a:endParaRPr/>
          </a:p>
        </p:txBody>
      </p:sp>
      <p:sp>
        <p:nvSpPr>
          <p:cNvPr id="544" name="Google Shape;544;p63"/>
          <p:cNvSpPr/>
          <p:nvPr/>
        </p:nvSpPr>
        <p:spPr>
          <a:xfrm>
            <a:off x="5434772" y="3813658"/>
            <a:ext cx="767700" cy="528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5" name="Google Shape;545;p63"/>
          <p:cNvSpPr txBox="1"/>
          <p:nvPr/>
        </p:nvSpPr>
        <p:spPr>
          <a:xfrm>
            <a:off x="6468075" y="4756600"/>
            <a:ext cx="2364300" cy="3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&lt;Mustache&gt; &lt;Red&gt;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descr="Mario's New Voice Actor Announced by Nintendo After Charles Martinet" id="546" name="Google Shape;546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3348575"/>
            <a:ext cx="2204150" cy="1245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ario's New Voice Actor Announced by Nintendo After Charles Martinet" id="547" name="Google Shape;547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68075" y="3455450"/>
            <a:ext cx="2204150" cy="124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inimalist Business Slides XL by Slidesgo">
  <a:themeElements>
    <a:clrScheme name="Simple Light">
      <a:dk1>
        <a:srgbClr val="000000"/>
      </a:dk1>
      <a:lt1>
        <a:srgbClr val="E3E7F0"/>
      </a:lt1>
      <a:dk2>
        <a:srgbClr val="000000"/>
      </a:dk2>
      <a:lt2>
        <a:srgbClr val="E3E7F0"/>
      </a:lt2>
      <a:accent1>
        <a:srgbClr val="3F3533"/>
      </a:accent1>
      <a:accent2>
        <a:srgbClr val="3F3533"/>
      </a:accent2>
      <a:accent3>
        <a:srgbClr val="3F3533"/>
      </a:accent3>
      <a:accent4>
        <a:srgbClr val="3F3533"/>
      </a:accent4>
      <a:accent5>
        <a:srgbClr val="3F3533"/>
      </a:accent5>
      <a:accent6>
        <a:srgbClr val="3F3533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